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8" r:id="rId3"/>
    <p:sldId id="287" r:id="rId4"/>
    <p:sldId id="269" r:id="rId5"/>
    <p:sldId id="270" r:id="rId6"/>
    <p:sldId id="271" r:id="rId7"/>
    <p:sldId id="281" r:id="rId8"/>
    <p:sldId id="273" r:id="rId9"/>
    <p:sldId id="288" r:id="rId10"/>
    <p:sldId id="274" r:id="rId11"/>
    <p:sldId id="292" r:id="rId12"/>
    <p:sldId id="277" r:id="rId13"/>
    <p:sldId id="282" r:id="rId14"/>
    <p:sldId id="278" r:id="rId15"/>
    <p:sldId id="289" r:id="rId16"/>
    <p:sldId id="285" r:id="rId17"/>
    <p:sldId id="290" r:id="rId18"/>
    <p:sldId id="279" r:id="rId19"/>
    <p:sldId id="293" r:id="rId20"/>
    <p:sldId id="291" r:id="rId21"/>
    <p:sldId id="283" r:id="rId22"/>
    <p:sldId id="286" r:id="rId23"/>
    <p:sldId id="258" r:id="rId24"/>
    <p:sldId id="259" r:id="rId25"/>
    <p:sldId id="260" r:id="rId26"/>
    <p:sldId id="261" r:id="rId27"/>
    <p:sldId id="26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3AA2C49-1366-4809-8D39-C533520B17A4}">
          <p14:sldIdLst>
            <p14:sldId id="257"/>
            <p14:sldId id="268"/>
            <p14:sldId id="287"/>
            <p14:sldId id="269"/>
            <p14:sldId id="270"/>
            <p14:sldId id="271"/>
            <p14:sldId id="281"/>
            <p14:sldId id="273"/>
            <p14:sldId id="288"/>
            <p14:sldId id="274"/>
            <p14:sldId id="292"/>
            <p14:sldId id="277"/>
            <p14:sldId id="282"/>
            <p14:sldId id="278"/>
            <p14:sldId id="289"/>
            <p14:sldId id="285"/>
            <p14:sldId id="290"/>
            <p14:sldId id="279"/>
            <p14:sldId id="293"/>
            <p14:sldId id="291"/>
            <p14:sldId id="283"/>
          </p14:sldIdLst>
        </p14:section>
        <p14:section name="기존 포멧" id="{9B1E774F-A988-4DBF-8F9A-2BE3F175E02B}">
          <p14:sldIdLst>
            <p14:sldId id="286"/>
            <p14:sldId id="258"/>
            <p14:sldId id="259"/>
            <p14:sldId id="260"/>
            <p14:sldId id="261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ADDF"/>
    <a:srgbClr val="CDCAE9"/>
    <a:srgbClr val="E6E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 varScale="1">
        <p:scale>
          <a:sx n="51" d="100"/>
          <a:sy n="51" d="100"/>
        </p:scale>
        <p:origin x="67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/>
            </a:solidFill>
            <a:ln w="28575" cap="rnd">
              <a:noFill/>
              <a:round/>
            </a:ln>
            <a:effectLst/>
          </c:spPr>
          <c:cat>
            <c:strRef>
              <c:f>Sheet1!$A$2:$A$9</c:f>
              <c:strCache>
                <c:ptCount val="8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</c:v>
                </c:pt>
                <c:pt idx="1">
                  <c:v>21</c:v>
                </c:pt>
                <c:pt idx="2">
                  <c:v>55</c:v>
                </c:pt>
                <c:pt idx="3">
                  <c:v>74</c:v>
                </c:pt>
                <c:pt idx="4">
                  <c:v>91</c:v>
                </c:pt>
                <c:pt idx="5">
                  <c:v>135</c:v>
                </c:pt>
                <c:pt idx="6">
                  <c:v>144</c:v>
                </c:pt>
                <c:pt idx="7">
                  <c:v>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F-4BBD-938A-ADFCFF2D41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6965952"/>
        <c:axId val="1286969216"/>
      </c:areaChart>
      <c:catAx>
        <c:axId val="1286965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rgbClr val="B0ACDF"/>
            </a:solidFill>
          </a:ln>
        </c:spPr>
        <c:txPr>
          <a:bodyPr/>
          <a:lstStyle/>
          <a:p>
            <a:pPr>
              <a:defRPr sz="900">
                <a:solidFill>
                  <a:srgbClr val="5D5270"/>
                </a:solidFill>
              </a:defRPr>
            </a:pPr>
            <a:endParaRPr lang="ko-KR"/>
          </a:p>
        </c:txPr>
        <c:crossAx val="1286969216"/>
        <c:crosses val="autoZero"/>
        <c:auto val="1"/>
        <c:lblAlgn val="ctr"/>
        <c:lblOffset val="100"/>
        <c:noMultiLvlLbl val="0"/>
      </c:catAx>
      <c:valAx>
        <c:axId val="1286969216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8696595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60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239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8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7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0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40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44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3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6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20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.ytimg.com/vi/hbI1BPgXTQI/maxresdefault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post-phinf.pstatic.net/MjAxOTEyMDNfMTY3/MDAxNTc1MzUxNTM0MTk2.wBfF3AK128PmVssdXgaGuCYlKb9gHuxsu1UeE_-s7N4g.3Ggnd_8OoofBT73QuRm0U8V3X3V2_9MDEG4fWOwsGk8g.JPEG/%EB%A6%AC%ED%8B%80.jpg?type=w1200" TargetMode="Externa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farchive.org/2019/02/30year-dystopia-after.html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864716E-7239-467E-9336-ABAD4AB4ED71}"/>
              </a:ext>
            </a:extLst>
          </p:cNvPr>
          <p:cNvGrpSpPr/>
          <p:nvPr/>
        </p:nvGrpSpPr>
        <p:grpSpPr>
          <a:xfrm>
            <a:off x="1932405" y="431414"/>
            <a:ext cx="8327190" cy="5869043"/>
            <a:chOff x="2340970" y="705178"/>
            <a:chExt cx="7215930" cy="5016786"/>
          </a:xfrm>
        </p:grpSpPr>
        <p:sp>
          <p:nvSpPr>
            <p:cNvPr id="5" name="양쪽 모서리가 둥근 사각형 4"/>
            <p:cNvSpPr/>
            <p:nvPr/>
          </p:nvSpPr>
          <p:spPr>
            <a:xfrm rot="5400000">
              <a:off x="4777352" y="942416"/>
              <a:ext cx="3642015" cy="5917081"/>
            </a:xfrm>
            <a:prstGeom prst="round2SameRect">
              <a:avLst>
                <a:gd name="adj1" fmla="val 3416"/>
                <a:gd name="adj2" fmla="val 0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 rot="16200000" flipH="1">
              <a:off x="1171041" y="3253183"/>
              <a:ext cx="3642014" cy="1295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7726172" y="1548436"/>
              <a:ext cx="1807011" cy="196441"/>
              <a:chOff x="9079545" y="6811345"/>
              <a:chExt cx="2758125" cy="299837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9079545" y="6811345"/>
                <a:ext cx="2758125" cy="29983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11502452" y="6876554"/>
                <a:ext cx="176731" cy="176345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718169D-E492-4B50-9CEB-B71862149F3E}"/>
                </a:ext>
              </a:extLst>
            </p:cNvPr>
            <p:cNvSpPr/>
            <p:nvPr/>
          </p:nvSpPr>
          <p:spPr>
            <a:xfrm>
              <a:off x="2340970" y="705178"/>
              <a:ext cx="5624657" cy="1196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6500" b="1" i="1" kern="0" dirty="0" err="1">
                  <a:solidFill>
                    <a:prstClr val="white"/>
                  </a:solidFill>
                </a:rPr>
                <a:t>AnyOne</a:t>
              </a:r>
              <a:r>
                <a:rPr lang="en-US" altLang="ko-KR" sz="3200" b="1" i="1" kern="0" dirty="0">
                  <a:solidFill>
                    <a:prstClr val="white"/>
                  </a:solidFill>
                </a:rPr>
                <a:t> </a:t>
              </a: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7501163" y="2918609"/>
              <a:ext cx="836514" cy="836514"/>
              <a:chOff x="7621127" y="3477074"/>
              <a:chExt cx="1296000" cy="1296000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7621127" y="3477074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6313" y="3642260"/>
                <a:ext cx="965629" cy="965629"/>
              </a:xfrm>
              <a:prstGeom prst="rect">
                <a:avLst/>
              </a:prstGeom>
            </p:spPr>
          </p:pic>
        </p:grpSp>
        <p:sp>
          <p:nvSpPr>
            <p:cNvPr id="67" name="직사각형 66"/>
            <p:cNvSpPr/>
            <p:nvPr/>
          </p:nvSpPr>
          <p:spPr>
            <a:xfrm>
              <a:off x="7590780" y="3884175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김효림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2017184009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577334" y="3895588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이용석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2017184026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089570" y="3895588"/>
              <a:ext cx="681597" cy="4754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채영문</a:t>
              </a:r>
              <a:endPara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2015180040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4479631" y="2930022"/>
              <a:ext cx="836514" cy="836514"/>
              <a:chOff x="4187379" y="3225016"/>
              <a:chExt cx="1296000" cy="1296000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4187379" y="3225016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grpSp>
            <p:nvGrpSpPr>
              <p:cNvPr id="76" name="Group 58"/>
              <p:cNvGrpSpPr>
                <a:grpSpLocks noChangeAspect="1"/>
              </p:cNvGrpSpPr>
              <p:nvPr/>
            </p:nvGrpSpPr>
            <p:grpSpPr bwMode="auto">
              <a:xfrm>
                <a:off x="4454157" y="3383580"/>
                <a:ext cx="762444" cy="978872"/>
                <a:chOff x="648" y="958"/>
                <a:chExt cx="1078" cy="1384"/>
              </a:xfrm>
            </p:grpSpPr>
            <p:sp>
              <p:nvSpPr>
                <p:cNvPr id="77" name="Freeform 60"/>
                <p:cNvSpPr>
                  <a:spLocks/>
                </p:cNvSpPr>
                <p:nvPr/>
              </p:nvSpPr>
              <p:spPr bwMode="auto">
                <a:xfrm>
                  <a:off x="804" y="1821"/>
                  <a:ext cx="383" cy="430"/>
                </a:xfrm>
                <a:custGeom>
                  <a:avLst/>
                  <a:gdLst>
                    <a:gd name="T0" fmla="*/ 1149 w 1149"/>
                    <a:gd name="T1" fmla="*/ 1275 h 1291"/>
                    <a:gd name="T2" fmla="*/ 1137 w 1149"/>
                    <a:gd name="T3" fmla="*/ 1277 h 1291"/>
                    <a:gd name="T4" fmla="*/ 1101 w 1149"/>
                    <a:gd name="T5" fmla="*/ 1279 h 1291"/>
                    <a:gd name="T6" fmla="*/ 1047 w 1149"/>
                    <a:gd name="T7" fmla="*/ 1282 h 1291"/>
                    <a:gd name="T8" fmla="*/ 977 w 1149"/>
                    <a:gd name="T9" fmla="*/ 1286 h 1291"/>
                    <a:gd name="T10" fmla="*/ 898 w 1149"/>
                    <a:gd name="T11" fmla="*/ 1288 h 1291"/>
                    <a:gd name="T12" fmla="*/ 810 w 1149"/>
                    <a:gd name="T13" fmla="*/ 1289 h 1291"/>
                    <a:gd name="T14" fmla="*/ 719 w 1149"/>
                    <a:gd name="T15" fmla="*/ 1291 h 1291"/>
                    <a:gd name="T16" fmla="*/ 629 w 1149"/>
                    <a:gd name="T17" fmla="*/ 1288 h 1291"/>
                    <a:gd name="T18" fmla="*/ 543 w 1149"/>
                    <a:gd name="T19" fmla="*/ 1283 h 1291"/>
                    <a:gd name="T20" fmla="*/ 466 w 1149"/>
                    <a:gd name="T21" fmla="*/ 1274 h 1291"/>
                    <a:gd name="T22" fmla="*/ 401 w 1149"/>
                    <a:gd name="T23" fmla="*/ 1262 h 1291"/>
                    <a:gd name="T24" fmla="*/ 352 w 1149"/>
                    <a:gd name="T25" fmla="*/ 1244 h 1291"/>
                    <a:gd name="T26" fmla="*/ 324 w 1149"/>
                    <a:gd name="T27" fmla="*/ 1221 h 1291"/>
                    <a:gd name="T28" fmla="*/ 319 w 1149"/>
                    <a:gd name="T29" fmla="*/ 1192 h 1291"/>
                    <a:gd name="T30" fmla="*/ 343 w 1149"/>
                    <a:gd name="T31" fmla="*/ 1156 h 1291"/>
                    <a:gd name="T32" fmla="*/ 410 w 1149"/>
                    <a:gd name="T33" fmla="*/ 1070 h 1291"/>
                    <a:gd name="T34" fmla="*/ 453 w 1149"/>
                    <a:gd name="T35" fmla="*/ 981 h 1291"/>
                    <a:gd name="T36" fmla="*/ 476 w 1149"/>
                    <a:gd name="T37" fmla="*/ 895 h 1291"/>
                    <a:gd name="T38" fmla="*/ 485 w 1149"/>
                    <a:gd name="T39" fmla="*/ 816 h 1291"/>
                    <a:gd name="T40" fmla="*/ 485 w 1149"/>
                    <a:gd name="T41" fmla="*/ 754 h 1291"/>
                    <a:gd name="T42" fmla="*/ 480 w 1149"/>
                    <a:gd name="T43" fmla="*/ 712 h 1291"/>
                    <a:gd name="T44" fmla="*/ 477 w 1149"/>
                    <a:gd name="T45" fmla="*/ 697 h 1291"/>
                    <a:gd name="T46" fmla="*/ 439 w 1149"/>
                    <a:gd name="T47" fmla="*/ 782 h 1291"/>
                    <a:gd name="T48" fmla="*/ 393 w 1149"/>
                    <a:gd name="T49" fmla="*/ 852 h 1291"/>
                    <a:gd name="T50" fmla="*/ 338 w 1149"/>
                    <a:gd name="T51" fmla="*/ 907 h 1291"/>
                    <a:gd name="T52" fmla="*/ 283 w 1149"/>
                    <a:gd name="T53" fmla="*/ 948 h 1291"/>
                    <a:gd name="T54" fmla="*/ 231 w 1149"/>
                    <a:gd name="T55" fmla="*/ 974 h 1291"/>
                    <a:gd name="T56" fmla="*/ 184 w 1149"/>
                    <a:gd name="T57" fmla="*/ 986 h 1291"/>
                    <a:gd name="T58" fmla="*/ 148 w 1149"/>
                    <a:gd name="T59" fmla="*/ 986 h 1291"/>
                    <a:gd name="T60" fmla="*/ 128 w 1149"/>
                    <a:gd name="T61" fmla="*/ 970 h 1291"/>
                    <a:gd name="T62" fmla="*/ 128 w 1149"/>
                    <a:gd name="T63" fmla="*/ 944 h 1291"/>
                    <a:gd name="T64" fmla="*/ 150 w 1149"/>
                    <a:gd name="T65" fmla="*/ 905 h 1291"/>
                    <a:gd name="T66" fmla="*/ 193 w 1149"/>
                    <a:gd name="T67" fmla="*/ 834 h 1291"/>
                    <a:gd name="T68" fmla="*/ 215 w 1149"/>
                    <a:gd name="T69" fmla="*/ 762 h 1291"/>
                    <a:gd name="T70" fmla="*/ 224 w 1149"/>
                    <a:gd name="T71" fmla="*/ 693 h 1291"/>
                    <a:gd name="T72" fmla="*/ 222 w 1149"/>
                    <a:gd name="T73" fmla="*/ 635 h 1291"/>
                    <a:gd name="T74" fmla="*/ 215 w 1149"/>
                    <a:gd name="T75" fmla="*/ 592 h 1291"/>
                    <a:gd name="T76" fmla="*/ 210 w 1149"/>
                    <a:gd name="T77" fmla="*/ 568 h 1291"/>
                    <a:gd name="T78" fmla="*/ 198 w 1149"/>
                    <a:gd name="T79" fmla="*/ 574 h 1291"/>
                    <a:gd name="T80" fmla="*/ 170 w 1149"/>
                    <a:gd name="T81" fmla="*/ 596 h 1291"/>
                    <a:gd name="T82" fmla="*/ 136 w 1149"/>
                    <a:gd name="T83" fmla="*/ 617 h 1291"/>
                    <a:gd name="T84" fmla="*/ 99 w 1149"/>
                    <a:gd name="T85" fmla="*/ 635 h 1291"/>
                    <a:gd name="T86" fmla="*/ 64 w 1149"/>
                    <a:gd name="T87" fmla="*/ 647 h 1291"/>
                    <a:gd name="T88" fmla="*/ 33 w 1149"/>
                    <a:gd name="T89" fmla="*/ 652 h 1291"/>
                    <a:gd name="T90" fmla="*/ 12 w 1149"/>
                    <a:gd name="T91" fmla="*/ 644 h 1291"/>
                    <a:gd name="T92" fmla="*/ 0 w 1149"/>
                    <a:gd name="T93" fmla="*/ 625 h 1291"/>
                    <a:gd name="T94" fmla="*/ 4 w 1149"/>
                    <a:gd name="T95" fmla="*/ 588 h 1291"/>
                    <a:gd name="T96" fmla="*/ 33 w 1149"/>
                    <a:gd name="T97" fmla="*/ 509 h 1291"/>
                    <a:gd name="T98" fmla="*/ 56 w 1149"/>
                    <a:gd name="T99" fmla="*/ 401 h 1291"/>
                    <a:gd name="T100" fmla="*/ 61 w 1149"/>
                    <a:gd name="T101" fmla="*/ 305 h 1291"/>
                    <a:gd name="T102" fmla="*/ 53 w 1149"/>
                    <a:gd name="T103" fmla="*/ 221 h 1291"/>
                    <a:gd name="T104" fmla="*/ 40 w 1149"/>
                    <a:gd name="T105" fmla="*/ 154 h 1291"/>
                    <a:gd name="T106" fmla="*/ 24 w 1149"/>
                    <a:gd name="T107" fmla="*/ 106 h 1291"/>
                    <a:gd name="T108" fmla="*/ 14 w 1149"/>
                    <a:gd name="T109" fmla="*/ 81 h 1291"/>
                    <a:gd name="T110" fmla="*/ 1149 w 1149"/>
                    <a:gd name="T111" fmla="*/ 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49" h="1291">
                      <a:moveTo>
                        <a:pt x="1149" y="0"/>
                      </a:moveTo>
                      <a:lnTo>
                        <a:pt x="1149" y="1275"/>
                      </a:lnTo>
                      <a:lnTo>
                        <a:pt x="1146" y="1275"/>
                      </a:lnTo>
                      <a:lnTo>
                        <a:pt x="1137" y="1277"/>
                      </a:lnTo>
                      <a:lnTo>
                        <a:pt x="1122" y="1278"/>
                      </a:lnTo>
                      <a:lnTo>
                        <a:pt x="1101" y="1279"/>
                      </a:lnTo>
                      <a:lnTo>
                        <a:pt x="1076" y="1280"/>
                      </a:lnTo>
                      <a:lnTo>
                        <a:pt x="1047" y="1282"/>
                      </a:lnTo>
                      <a:lnTo>
                        <a:pt x="1014" y="1283"/>
                      </a:lnTo>
                      <a:lnTo>
                        <a:pt x="977" y="1286"/>
                      </a:lnTo>
                      <a:lnTo>
                        <a:pt x="939" y="1287"/>
                      </a:lnTo>
                      <a:lnTo>
                        <a:pt x="898" y="1288"/>
                      </a:lnTo>
                      <a:lnTo>
                        <a:pt x="855" y="1289"/>
                      </a:lnTo>
                      <a:lnTo>
                        <a:pt x="810" y="1289"/>
                      </a:lnTo>
                      <a:lnTo>
                        <a:pt x="765" y="1291"/>
                      </a:lnTo>
                      <a:lnTo>
                        <a:pt x="719" y="1291"/>
                      </a:lnTo>
                      <a:lnTo>
                        <a:pt x="674" y="1289"/>
                      </a:lnTo>
                      <a:lnTo>
                        <a:pt x="629" y="1288"/>
                      </a:lnTo>
                      <a:lnTo>
                        <a:pt x="585" y="1286"/>
                      </a:lnTo>
                      <a:lnTo>
                        <a:pt x="543" y="1283"/>
                      </a:lnTo>
                      <a:lnTo>
                        <a:pt x="504" y="1279"/>
                      </a:lnTo>
                      <a:lnTo>
                        <a:pt x="466" y="1274"/>
                      </a:lnTo>
                      <a:lnTo>
                        <a:pt x="432" y="1269"/>
                      </a:lnTo>
                      <a:lnTo>
                        <a:pt x="401" y="1262"/>
                      </a:lnTo>
                      <a:lnTo>
                        <a:pt x="375" y="1254"/>
                      </a:lnTo>
                      <a:lnTo>
                        <a:pt x="352" y="1244"/>
                      </a:lnTo>
                      <a:lnTo>
                        <a:pt x="336" y="1234"/>
                      </a:lnTo>
                      <a:lnTo>
                        <a:pt x="324" y="1221"/>
                      </a:lnTo>
                      <a:lnTo>
                        <a:pt x="318" y="1208"/>
                      </a:lnTo>
                      <a:lnTo>
                        <a:pt x="319" y="1192"/>
                      </a:lnTo>
                      <a:lnTo>
                        <a:pt x="327" y="1175"/>
                      </a:lnTo>
                      <a:lnTo>
                        <a:pt x="343" y="1156"/>
                      </a:lnTo>
                      <a:lnTo>
                        <a:pt x="380" y="1115"/>
                      </a:lnTo>
                      <a:lnTo>
                        <a:pt x="410" y="1070"/>
                      </a:lnTo>
                      <a:lnTo>
                        <a:pt x="434" y="1025"/>
                      </a:lnTo>
                      <a:lnTo>
                        <a:pt x="453" y="981"/>
                      </a:lnTo>
                      <a:lnTo>
                        <a:pt x="467" y="936"/>
                      </a:lnTo>
                      <a:lnTo>
                        <a:pt x="476" y="895"/>
                      </a:lnTo>
                      <a:lnTo>
                        <a:pt x="482" y="854"/>
                      </a:lnTo>
                      <a:lnTo>
                        <a:pt x="485" y="816"/>
                      </a:lnTo>
                      <a:lnTo>
                        <a:pt x="485" y="783"/>
                      </a:lnTo>
                      <a:lnTo>
                        <a:pt x="485" y="754"/>
                      </a:lnTo>
                      <a:lnTo>
                        <a:pt x="482" y="730"/>
                      </a:lnTo>
                      <a:lnTo>
                        <a:pt x="480" y="712"/>
                      </a:lnTo>
                      <a:lnTo>
                        <a:pt x="479" y="701"/>
                      </a:lnTo>
                      <a:lnTo>
                        <a:pt x="477" y="697"/>
                      </a:lnTo>
                      <a:lnTo>
                        <a:pt x="460" y="741"/>
                      </a:lnTo>
                      <a:lnTo>
                        <a:pt x="439" y="782"/>
                      </a:lnTo>
                      <a:lnTo>
                        <a:pt x="417" y="819"/>
                      </a:lnTo>
                      <a:lnTo>
                        <a:pt x="393" y="852"/>
                      </a:lnTo>
                      <a:lnTo>
                        <a:pt x="366" y="882"/>
                      </a:lnTo>
                      <a:lnTo>
                        <a:pt x="338" y="907"/>
                      </a:lnTo>
                      <a:lnTo>
                        <a:pt x="310" y="929"/>
                      </a:lnTo>
                      <a:lnTo>
                        <a:pt x="283" y="948"/>
                      </a:lnTo>
                      <a:lnTo>
                        <a:pt x="256" y="963"/>
                      </a:lnTo>
                      <a:lnTo>
                        <a:pt x="231" y="974"/>
                      </a:lnTo>
                      <a:lnTo>
                        <a:pt x="207" y="982"/>
                      </a:lnTo>
                      <a:lnTo>
                        <a:pt x="184" y="986"/>
                      </a:lnTo>
                      <a:lnTo>
                        <a:pt x="165" y="987"/>
                      </a:lnTo>
                      <a:lnTo>
                        <a:pt x="148" y="986"/>
                      </a:lnTo>
                      <a:lnTo>
                        <a:pt x="137" y="979"/>
                      </a:lnTo>
                      <a:lnTo>
                        <a:pt x="128" y="970"/>
                      </a:lnTo>
                      <a:lnTo>
                        <a:pt x="126" y="959"/>
                      </a:lnTo>
                      <a:lnTo>
                        <a:pt x="128" y="944"/>
                      </a:lnTo>
                      <a:lnTo>
                        <a:pt x="136" y="926"/>
                      </a:lnTo>
                      <a:lnTo>
                        <a:pt x="150" y="905"/>
                      </a:lnTo>
                      <a:lnTo>
                        <a:pt x="175" y="869"/>
                      </a:lnTo>
                      <a:lnTo>
                        <a:pt x="193" y="834"/>
                      </a:lnTo>
                      <a:lnTo>
                        <a:pt x="207" y="797"/>
                      </a:lnTo>
                      <a:lnTo>
                        <a:pt x="215" y="762"/>
                      </a:lnTo>
                      <a:lnTo>
                        <a:pt x="222" y="726"/>
                      </a:lnTo>
                      <a:lnTo>
                        <a:pt x="224" y="693"/>
                      </a:lnTo>
                      <a:lnTo>
                        <a:pt x="224" y="663"/>
                      </a:lnTo>
                      <a:lnTo>
                        <a:pt x="222" y="635"/>
                      </a:lnTo>
                      <a:lnTo>
                        <a:pt x="219" y="612"/>
                      </a:lnTo>
                      <a:lnTo>
                        <a:pt x="215" y="592"/>
                      </a:lnTo>
                      <a:lnTo>
                        <a:pt x="213" y="577"/>
                      </a:lnTo>
                      <a:lnTo>
                        <a:pt x="210" y="568"/>
                      </a:lnTo>
                      <a:lnTo>
                        <a:pt x="209" y="564"/>
                      </a:lnTo>
                      <a:lnTo>
                        <a:pt x="198" y="574"/>
                      </a:lnTo>
                      <a:lnTo>
                        <a:pt x="185" y="586"/>
                      </a:lnTo>
                      <a:lnTo>
                        <a:pt x="170" y="596"/>
                      </a:lnTo>
                      <a:lnTo>
                        <a:pt x="153" y="607"/>
                      </a:lnTo>
                      <a:lnTo>
                        <a:pt x="136" y="617"/>
                      </a:lnTo>
                      <a:lnTo>
                        <a:pt x="118" y="626"/>
                      </a:lnTo>
                      <a:lnTo>
                        <a:pt x="99" y="635"/>
                      </a:lnTo>
                      <a:lnTo>
                        <a:pt x="81" y="641"/>
                      </a:lnTo>
                      <a:lnTo>
                        <a:pt x="64" y="647"/>
                      </a:lnTo>
                      <a:lnTo>
                        <a:pt x="48" y="650"/>
                      </a:lnTo>
                      <a:lnTo>
                        <a:pt x="33" y="652"/>
                      </a:lnTo>
                      <a:lnTo>
                        <a:pt x="22" y="649"/>
                      </a:lnTo>
                      <a:lnTo>
                        <a:pt x="12" y="644"/>
                      </a:lnTo>
                      <a:lnTo>
                        <a:pt x="4" y="636"/>
                      </a:lnTo>
                      <a:lnTo>
                        <a:pt x="0" y="625"/>
                      </a:lnTo>
                      <a:lnTo>
                        <a:pt x="0" y="609"/>
                      </a:lnTo>
                      <a:lnTo>
                        <a:pt x="4" y="588"/>
                      </a:lnTo>
                      <a:lnTo>
                        <a:pt x="13" y="564"/>
                      </a:lnTo>
                      <a:lnTo>
                        <a:pt x="33" y="509"/>
                      </a:lnTo>
                      <a:lnTo>
                        <a:pt x="47" y="453"/>
                      </a:lnTo>
                      <a:lnTo>
                        <a:pt x="56" y="401"/>
                      </a:lnTo>
                      <a:lnTo>
                        <a:pt x="60" y="352"/>
                      </a:lnTo>
                      <a:lnTo>
                        <a:pt x="61" y="305"/>
                      </a:lnTo>
                      <a:lnTo>
                        <a:pt x="59" y="261"/>
                      </a:lnTo>
                      <a:lnTo>
                        <a:pt x="53" y="221"/>
                      </a:lnTo>
                      <a:lnTo>
                        <a:pt x="47" y="185"/>
                      </a:lnTo>
                      <a:lnTo>
                        <a:pt x="40" y="154"/>
                      </a:lnTo>
                      <a:lnTo>
                        <a:pt x="32" y="128"/>
                      </a:lnTo>
                      <a:lnTo>
                        <a:pt x="24" y="106"/>
                      </a:lnTo>
                      <a:lnTo>
                        <a:pt x="18" y="91"/>
                      </a:lnTo>
                      <a:lnTo>
                        <a:pt x="14" y="81"/>
                      </a:lnTo>
                      <a:lnTo>
                        <a:pt x="13" y="78"/>
                      </a:lnTo>
                      <a:lnTo>
                        <a:pt x="1149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61"/>
                <p:cNvSpPr>
                  <a:spLocks/>
                </p:cNvSpPr>
                <p:nvPr/>
              </p:nvSpPr>
              <p:spPr bwMode="auto">
                <a:xfrm>
                  <a:off x="1192" y="1821"/>
                  <a:ext cx="383" cy="430"/>
                </a:xfrm>
                <a:custGeom>
                  <a:avLst/>
                  <a:gdLst>
                    <a:gd name="T0" fmla="*/ 1137 w 1150"/>
                    <a:gd name="T1" fmla="*/ 78 h 1291"/>
                    <a:gd name="T2" fmla="*/ 1132 w 1150"/>
                    <a:gd name="T3" fmla="*/ 91 h 1291"/>
                    <a:gd name="T4" fmla="*/ 1118 w 1150"/>
                    <a:gd name="T5" fmla="*/ 128 h 1291"/>
                    <a:gd name="T6" fmla="*/ 1103 w 1150"/>
                    <a:gd name="T7" fmla="*/ 185 h 1291"/>
                    <a:gd name="T8" fmla="*/ 1091 w 1150"/>
                    <a:gd name="T9" fmla="*/ 261 h 1291"/>
                    <a:gd name="T10" fmla="*/ 1090 w 1150"/>
                    <a:gd name="T11" fmla="*/ 352 h 1291"/>
                    <a:gd name="T12" fmla="*/ 1103 w 1150"/>
                    <a:gd name="T13" fmla="*/ 453 h 1291"/>
                    <a:gd name="T14" fmla="*/ 1137 w 1150"/>
                    <a:gd name="T15" fmla="*/ 564 h 1291"/>
                    <a:gd name="T16" fmla="*/ 1150 w 1150"/>
                    <a:gd name="T17" fmla="*/ 609 h 1291"/>
                    <a:gd name="T18" fmla="*/ 1146 w 1150"/>
                    <a:gd name="T19" fmla="*/ 636 h 1291"/>
                    <a:gd name="T20" fmla="*/ 1128 w 1150"/>
                    <a:gd name="T21" fmla="*/ 649 h 1291"/>
                    <a:gd name="T22" fmla="*/ 1101 w 1150"/>
                    <a:gd name="T23" fmla="*/ 650 h 1291"/>
                    <a:gd name="T24" fmla="*/ 1069 w 1150"/>
                    <a:gd name="T25" fmla="*/ 641 h 1291"/>
                    <a:gd name="T26" fmla="*/ 1032 w 1150"/>
                    <a:gd name="T27" fmla="*/ 626 h 1291"/>
                    <a:gd name="T28" fmla="*/ 996 w 1150"/>
                    <a:gd name="T29" fmla="*/ 607 h 1291"/>
                    <a:gd name="T30" fmla="*/ 965 w 1150"/>
                    <a:gd name="T31" fmla="*/ 586 h 1291"/>
                    <a:gd name="T32" fmla="*/ 941 w 1150"/>
                    <a:gd name="T33" fmla="*/ 564 h 1291"/>
                    <a:gd name="T34" fmla="*/ 937 w 1150"/>
                    <a:gd name="T35" fmla="*/ 577 h 1291"/>
                    <a:gd name="T36" fmla="*/ 931 w 1150"/>
                    <a:gd name="T37" fmla="*/ 612 h 1291"/>
                    <a:gd name="T38" fmla="*/ 926 w 1150"/>
                    <a:gd name="T39" fmla="*/ 663 h 1291"/>
                    <a:gd name="T40" fmla="*/ 928 w 1150"/>
                    <a:gd name="T41" fmla="*/ 726 h 1291"/>
                    <a:gd name="T42" fmla="*/ 943 w 1150"/>
                    <a:gd name="T43" fmla="*/ 797 h 1291"/>
                    <a:gd name="T44" fmla="*/ 975 w 1150"/>
                    <a:gd name="T45" fmla="*/ 869 h 1291"/>
                    <a:gd name="T46" fmla="*/ 1014 w 1150"/>
                    <a:gd name="T47" fmla="*/ 926 h 1291"/>
                    <a:gd name="T48" fmla="*/ 1024 w 1150"/>
                    <a:gd name="T49" fmla="*/ 959 h 1291"/>
                    <a:gd name="T50" fmla="*/ 1013 w 1150"/>
                    <a:gd name="T51" fmla="*/ 979 h 1291"/>
                    <a:gd name="T52" fmla="*/ 985 w 1150"/>
                    <a:gd name="T53" fmla="*/ 987 h 1291"/>
                    <a:gd name="T54" fmla="*/ 943 w 1150"/>
                    <a:gd name="T55" fmla="*/ 982 h 1291"/>
                    <a:gd name="T56" fmla="*/ 894 w 1150"/>
                    <a:gd name="T57" fmla="*/ 963 h 1291"/>
                    <a:gd name="T58" fmla="*/ 840 w 1150"/>
                    <a:gd name="T59" fmla="*/ 929 h 1291"/>
                    <a:gd name="T60" fmla="*/ 784 w 1150"/>
                    <a:gd name="T61" fmla="*/ 882 h 1291"/>
                    <a:gd name="T62" fmla="*/ 733 w 1150"/>
                    <a:gd name="T63" fmla="*/ 819 h 1291"/>
                    <a:gd name="T64" fmla="*/ 690 w 1150"/>
                    <a:gd name="T65" fmla="*/ 741 h 1291"/>
                    <a:gd name="T66" fmla="*/ 671 w 1150"/>
                    <a:gd name="T67" fmla="*/ 701 h 1291"/>
                    <a:gd name="T68" fmla="*/ 667 w 1150"/>
                    <a:gd name="T69" fmla="*/ 730 h 1291"/>
                    <a:gd name="T70" fmla="*/ 665 w 1150"/>
                    <a:gd name="T71" fmla="*/ 783 h 1291"/>
                    <a:gd name="T72" fmla="*/ 667 w 1150"/>
                    <a:gd name="T73" fmla="*/ 854 h 1291"/>
                    <a:gd name="T74" fmla="*/ 683 w 1150"/>
                    <a:gd name="T75" fmla="*/ 936 h 1291"/>
                    <a:gd name="T76" fmla="*/ 715 w 1150"/>
                    <a:gd name="T77" fmla="*/ 1025 h 1291"/>
                    <a:gd name="T78" fmla="*/ 770 w 1150"/>
                    <a:gd name="T79" fmla="*/ 1115 h 1291"/>
                    <a:gd name="T80" fmla="*/ 823 w 1150"/>
                    <a:gd name="T81" fmla="*/ 1175 h 1291"/>
                    <a:gd name="T82" fmla="*/ 832 w 1150"/>
                    <a:gd name="T83" fmla="*/ 1208 h 1291"/>
                    <a:gd name="T84" fmla="*/ 814 w 1150"/>
                    <a:gd name="T85" fmla="*/ 1234 h 1291"/>
                    <a:gd name="T86" fmla="*/ 775 w 1150"/>
                    <a:gd name="T87" fmla="*/ 1254 h 1291"/>
                    <a:gd name="T88" fmla="*/ 718 w 1150"/>
                    <a:gd name="T89" fmla="*/ 1269 h 1291"/>
                    <a:gd name="T90" fmla="*/ 646 w 1150"/>
                    <a:gd name="T91" fmla="*/ 1279 h 1291"/>
                    <a:gd name="T92" fmla="*/ 565 w 1150"/>
                    <a:gd name="T93" fmla="*/ 1286 h 1291"/>
                    <a:gd name="T94" fmla="*/ 476 w 1150"/>
                    <a:gd name="T95" fmla="*/ 1289 h 1291"/>
                    <a:gd name="T96" fmla="*/ 385 w 1150"/>
                    <a:gd name="T97" fmla="*/ 1291 h 1291"/>
                    <a:gd name="T98" fmla="*/ 295 w 1150"/>
                    <a:gd name="T99" fmla="*/ 1289 h 1291"/>
                    <a:gd name="T100" fmla="*/ 210 w 1150"/>
                    <a:gd name="T101" fmla="*/ 1287 h 1291"/>
                    <a:gd name="T102" fmla="*/ 136 w 1150"/>
                    <a:gd name="T103" fmla="*/ 1283 h 1291"/>
                    <a:gd name="T104" fmla="*/ 74 w 1150"/>
                    <a:gd name="T105" fmla="*/ 1280 h 1291"/>
                    <a:gd name="T106" fmla="*/ 28 w 1150"/>
                    <a:gd name="T107" fmla="*/ 1278 h 1291"/>
                    <a:gd name="T108" fmla="*/ 4 w 1150"/>
                    <a:gd name="T109" fmla="*/ 1275 h 1291"/>
                    <a:gd name="T110" fmla="*/ 0 w 1150"/>
                    <a:gd name="T111" fmla="*/ 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50" h="1291">
                      <a:moveTo>
                        <a:pt x="0" y="0"/>
                      </a:moveTo>
                      <a:lnTo>
                        <a:pt x="1137" y="78"/>
                      </a:lnTo>
                      <a:lnTo>
                        <a:pt x="1136" y="81"/>
                      </a:lnTo>
                      <a:lnTo>
                        <a:pt x="1132" y="91"/>
                      </a:lnTo>
                      <a:lnTo>
                        <a:pt x="1126" y="106"/>
                      </a:lnTo>
                      <a:lnTo>
                        <a:pt x="1118" y="128"/>
                      </a:lnTo>
                      <a:lnTo>
                        <a:pt x="1110" y="154"/>
                      </a:lnTo>
                      <a:lnTo>
                        <a:pt x="1103" y="185"/>
                      </a:lnTo>
                      <a:lnTo>
                        <a:pt x="1096" y="221"/>
                      </a:lnTo>
                      <a:lnTo>
                        <a:pt x="1091" y="261"/>
                      </a:lnTo>
                      <a:lnTo>
                        <a:pt x="1089" y="305"/>
                      </a:lnTo>
                      <a:lnTo>
                        <a:pt x="1090" y="352"/>
                      </a:lnTo>
                      <a:lnTo>
                        <a:pt x="1094" y="401"/>
                      </a:lnTo>
                      <a:lnTo>
                        <a:pt x="1103" y="453"/>
                      </a:lnTo>
                      <a:lnTo>
                        <a:pt x="1117" y="509"/>
                      </a:lnTo>
                      <a:lnTo>
                        <a:pt x="1137" y="564"/>
                      </a:lnTo>
                      <a:lnTo>
                        <a:pt x="1146" y="588"/>
                      </a:lnTo>
                      <a:lnTo>
                        <a:pt x="1150" y="609"/>
                      </a:lnTo>
                      <a:lnTo>
                        <a:pt x="1150" y="625"/>
                      </a:lnTo>
                      <a:lnTo>
                        <a:pt x="1146" y="636"/>
                      </a:lnTo>
                      <a:lnTo>
                        <a:pt x="1138" y="644"/>
                      </a:lnTo>
                      <a:lnTo>
                        <a:pt x="1128" y="649"/>
                      </a:lnTo>
                      <a:lnTo>
                        <a:pt x="1117" y="652"/>
                      </a:lnTo>
                      <a:lnTo>
                        <a:pt x="1101" y="650"/>
                      </a:lnTo>
                      <a:lnTo>
                        <a:pt x="1085" y="647"/>
                      </a:lnTo>
                      <a:lnTo>
                        <a:pt x="1069" y="641"/>
                      </a:lnTo>
                      <a:lnTo>
                        <a:pt x="1051" y="635"/>
                      </a:lnTo>
                      <a:lnTo>
                        <a:pt x="1032" y="626"/>
                      </a:lnTo>
                      <a:lnTo>
                        <a:pt x="1014" y="617"/>
                      </a:lnTo>
                      <a:lnTo>
                        <a:pt x="996" y="607"/>
                      </a:lnTo>
                      <a:lnTo>
                        <a:pt x="980" y="596"/>
                      </a:lnTo>
                      <a:lnTo>
                        <a:pt x="965" y="586"/>
                      </a:lnTo>
                      <a:lnTo>
                        <a:pt x="952" y="574"/>
                      </a:lnTo>
                      <a:lnTo>
                        <a:pt x="941" y="564"/>
                      </a:lnTo>
                      <a:lnTo>
                        <a:pt x="939" y="568"/>
                      </a:lnTo>
                      <a:lnTo>
                        <a:pt x="937" y="577"/>
                      </a:lnTo>
                      <a:lnTo>
                        <a:pt x="934" y="592"/>
                      </a:lnTo>
                      <a:lnTo>
                        <a:pt x="931" y="612"/>
                      </a:lnTo>
                      <a:lnTo>
                        <a:pt x="928" y="635"/>
                      </a:lnTo>
                      <a:lnTo>
                        <a:pt x="926" y="663"/>
                      </a:lnTo>
                      <a:lnTo>
                        <a:pt x="926" y="693"/>
                      </a:lnTo>
                      <a:lnTo>
                        <a:pt x="928" y="726"/>
                      </a:lnTo>
                      <a:lnTo>
                        <a:pt x="934" y="762"/>
                      </a:lnTo>
                      <a:lnTo>
                        <a:pt x="943" y="797"/>
                      </a:lnTo>
                      <a:lnTo>
                        <a:pt x="957" y="834"/>
                      </a:lnTo>
                      <a:lnTo>
                        <a:pt x="975" y="869"/>
                      </a:lnTo>
                      <a:lnTo>
                        <a:pt x="1000" y="905"/>
                      </a:lnTo>
                      <a:lnTo>
                        <a:pt x="1014" y="926"/>
                      </a:lnTo>
                      <a:lnTo>
                        <a:pt x="1022" y="944"/>
                      </a:lnTo>
                      <a:lnTo>
                        <a:pt x="1024" y="959"/>
                      </a:lnTo>
                      <a:lnTo>
                        <a:pt x="1022" y="970"/>
                      </a:lnTo>
                      <a:lnTo>
                        <a:pt x="1013" y="979"/>
                      </a:lnTo>
                      <a:lnTo>
                        <a:pt x="1002" y="986"/>
                      </a:lnTo>
                      <a:lnTo>
                        <a:pt x="985" y="987"/>
                      </a:lnTo>
                      <a:lnTo>
                        <a:pt x="966" y="986"/>
                      </a:lnTo>
                      <a:lnTo>
                        <a:pt x="943" y="982"/>
                      </a:lnTo>
                      <a:lnTo>
                        <a:pt x="919" y="974"/>
                      </a:lnTo>
                      <a:lnTo>
                        <a:pt x="894" y="963"/>
                      </a:lnTo>
                      <a:lnTo>
                        <a:pt x="867" y="948"/>
                      </a:lnTo>
                      <a:lnTo>
                        <a:pt x="840" y="929"/>
                      </a:lnTo>
                      <a:lnTo>
                        <a:pt x="812" y="907"/>
                      </a:lnTo>
                      <a:lnTo>
                        <a:pt x="784" y="882"/>
                      </a:lnTo>
                      <a:lnTo>
                        <a:pt x="757" y="852"/>
                      </a:lnTo>
                      <a:lnTo>
                        <a:pt x="733" y="819"/>
                      </a:lnTo>
                      <a:lnTo>
                        <a:pt x="710" y="782"/>
                      </a:lnTo>
                      <a:lnTo>
                        <a:pt x="690" y="741"/>
                      </a:lnTo>
                      <a:lnTo>
                        <a:pt x="672" y="697"/>
                      </a:lnTo>
                      <a:lnTo>
                        <a:pt x="671" y="701"/>
                      </a:lnTo>
                      <a:lnTo>
                        <a:pt x="670" y="712"/>
                      </a:lnTo>
                      <a:lnTo>
                        <a:pt x="667" y="730"/>
                      </a:lnTo>
                      <a:lnTo>
                        <a:pt x="665" y="754"/>
                      </a:lnTo>
                      <a:lnTo>
                        <a:pt x="665" y="783"/>
                      </a:lnTo>
                      <a:lnTo>
                        <a:pt x="665" y="816"/>
                      </a:lnTo>
                      <a:lnTo>
                        <a:pt x="667" y="854"/>
                      </a:lnTo>
                      <a:lnTo>
                        <a:pt x="674" y="895"/>
                      </a:lnTo>
                      <a:lnTo>
                        <a:pt x="683" y="936"/>
                      </a:lnTo>
                      <a:lnTo>
                        <a:pt x="696" y="981"/>
                      </a:lnTo>
                      <a:lnTo>
                        <a:pt x="715" y="1025"/>
                      </a:lnTo>
                      <a:lnTo>
                        <a:pt x="740" y="1070"/>
                      </a:lnTo>
                      <a:lnTo>
                        <a:pt x="770" y="1115"/>
                      </a:lnTo>
                      <a:lnTo>
                        <a:pt x="807" y="1156"/>
                      </a:lnTo>
                      <a:lnTo>
                        <a:pt x="823" y="1175"/>
                      </a:lnTo>
                      <a:lnTo>
                        <a:pt x="831" y="1192"/>
                      </a:lnTo>
                      <a:lnTo>
                        <a:pt x="832" y="1208"/>
                      </a:lnTo>
                      <a:lnTo>
                        <a:pt x="826" y="1221"/>
                      </a:lnTo>
                      <a:lnTo>
                        <a:pt x="814" y="1234"/>
                      </a:lnTo>
                      <a:lnTo>
                        <a:pt x="798" y="1244"/>
                      </a:lnTo>
                      <a:lnTo>
                        <a:pt x="775" y="1254"/>
                      </a:lnTo>
                      <a:lnTo>
                        <a:pt x="748" y="1262"/>
                      </a:lnTo>
                      <a:lnTo>
                        <a:pt x="718" y="1269"/>
                      </a:lnTo>
                      <a:lnTo>
                        <a:pt x="684" y="1274"/>
                      </a:lnTo>
                      <a:lnTo>
                        <a:pt x="646" y="1279"/>
                      </a:lnTo>
                      <a:lnTo>
                        <a:pt x="607" y="1283"/>
                      </a:lnTo>
                      <a:lnTo>
                        <a:pt x="565" y="1286"/>
                      </a:lnTo>
                      <a:lnTo>
                        <a:pt x="521" y="1288"/>
                      </a:lnTo>
                      <a:lnTo>
                        <a:pt x="476" y="1289"/>
                      </a:lnTo>
                      <a:lnTo>
                        <a:pt x="431" y="1291"/>
                      </a:lnTo>
                      <a:lnTo>
                        <a:pt x="385" y="1291"/>
                      </a:lnTo>
                      <a:lnTo>
                        <a:pt x="340" y="1289"/>
                      </a:lnTo>
                      <a:lnTo>
                        <a:pt x="295" y="1289"/>
                      </a:lnTo>
                      <a:lnTo>
                        <a:pt x="252" y="1288"/>
                      </a:lnTo>
                      <a:lnTo>
                        <a:pt x="210" y="1287"/>
                      </a:lnTo>
                      <a:lnTo>
                        <a:pt x="173" y="1286"/>
                      </a:lnTo>
                      <a:lnTo>
                        <a:pt x="136" y="1283"/>
                      </a:lnTo>
                      <a:lnTo>
                        <a:pt x="103" y="1282"/>
                      </a:lnTo>
                      <a:lnTo>
                        <a:pt x="74" y="1280"/>
                      </a:lnTo>
                      <a:lnTo>
                        <a:pt x="48" y="1279"/>
                      </a:lnTo>
                      <a:lnTo>
                        <a:pt x="28" y="1278"/>
                      </a:lnTo>
                      <a:lnTo>
                        <a:pt x="13" y="1277"/>
                      </a:lnTo>
                      <a:lnTo>
                        <a:pt x="4" y="1275"/>
                      </a:lnTo>
                      <a:lnTo>
                        <a:pt x="0" y="12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43C2A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Rectangle 62"/>
                <p:cNvSpPr>
                  <a:spLocks noChangeArrowheads="1"/>
                </p:cNvSpPr>
                <p:nvPr/>
              </p:nvSpPr>
              <p:spPr bwMode="auto">
                <a:xfrm>
                  <a:off x="1098" y="2020"/>
                  <a:ext cx="188" cy="211"/>
                </a:xfrm>
                <a:prstGeom prst="rect">
                  <a:avLst/>
                </a:prstGeom>
                <a:solidFill>
                  <a:srgbClr val="FDCC9B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Freeform 63"/>
                <p:cNvSpPr>
                  <a:spLocks/>
                </p:cNvSpPr>
                <p:nvPr/>
              </p:nvSpPr>
              <p:spPr bwMode="auto">
                <a:xfrm>
                  <a:off x="1098" y="2020"/>
                  <a:ext cx="188" cy="66"/>
                </a:xfrm>
                <a:custGeom>
                  <a:avLst/>
                  <a:gdLst>
                    <a:gd name="T0" fmla="*/ 0 w 565"/>
                    <a:gd name="T1" fmla="*/ 0 h 197"/>
                    <a:gd name="T2" fmla="*/ 565 w 565"/>
                    <a:gd name="T3" fmla="*/ 0 h 197"/>
                    <a:gd name="T4" fmla="*/ 565 w 565"/>
                    <a:gd name="T5" fmla="*/ 191 h 197"/>
                    <a:gd name="T6" fmla="*/ 504 w 565"/>
                    <a:gd name="T7" fmla="*/ 197 h 197"/>
                    <a:gd name="T8" fmla="*/ 447 w 565"/>
                    <a:gd name="T9" fmla="*/ 197 h 197"/>
                    <a:gd name="T10" fmla="*/ 391 w 565"/>
                    <a:gd name="T11" fmla="*/ 194 h 197"/>
                    <a:gd name="T12" fmla="*/ 338 w 565"/>
                    <a:gd name="T13" fmla="*/ 188 h 197"/>
                    <a:gd name="T14" fmla="*/ 289 w 565"/>
                    <a:gd name="T15" fmla="*/ 180 h 197"/>
                    <a:gd name="T16" fmla="*/ 242 w 565"/>
                    <a:gd name="T17" fmla="*/ 170 h 197"/>
                    <a:gd name="T18" fmla="*/ 199 w 565"/>
                    <a:gd name="T19" fmla="*/ 159 h 197"/>
                    <a:gd name="T20" fmla="*/ 160 w 565"/>
                    <a:gd name="T21" fmla="*/ 147 h 197"/>
                    <a:gd name="T22" fmla="*/ 124 w 565"/>
                    <a:gd name="T23" fmla="*/ 133 h 197"/>
                    <a:gd name="T24" fmla="*/ 93 w 565"/>
                    <a:gd name="T25" fmla="*/ 122 h 197"/>
                    <a:gd name="T26" fmla="*/ 65 w 565"/>
                    <a:gd name="T27" fmla="*/ 109 h 197"/>
                    <a:gd name="T28" fmla="*/ 42 w 565"/>
                    <a:gd name="T29" fmla="*/ 98 h 197"/>
                    <a:gd name="T30" fmla="*/ 24 w 565"/>
                    <a:gd name="T31" fmla="*/ 89 h 197"/>
                    <a:gd name="T32" fmla="*/ 12 w 565"/>
                    <a:gd name="T33" fmla="*/ 81 h 197"/>
                    <a:gd name="T34" fmla="*/ 3 w 565"/>
                    <a:gd name="T35" fmla="*/ 78 h 197"/>
                    <a:gd name="T36" fmla="*/ 0 w 565"/>
                    <a:gd name="T37" fmla="*/ 75 h 197"/>
                    <a:gd name="T38" fmla="*/ 0 w 565"/>
                    <a:gd name="T39" fmla="*/ 0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65" h="197">
                      <a:moveTo>
                        <a:pt x="0" y="0"/>
                      </a:moveTo>
                      <a:lnTo>
                        <a:pt x="565" y="0"/>
                      </a:lnTo>
                      <a:lnTo>
                        <a:pt x="565" y="191"/>
                      </a:lnTo>
                      <a:lnTo>
                        <a:pt x="504" y="197"/>
                      </a:lnTo>
                      <a:lnTo>
                        <a:pt x="447" y="197"/>
                      </a:lnTo>
                      <a:lnTo>
                        <a:pt x="391" y="194"/>
                      </a:lnTo>
                      <a:lnTo>
                        <a:pt x="338" y="188"/>
                      </a:lnTo>
                      <a:lnTo>
                        <a:pt x="289" y="180"/>
                      </a:lnTo>
                      <a:lnTo>
                        <a:pt x="242" y="170"/>
                      </a:lnTo>
                      <a:lnTo>
                        <a:pt x="199" y="159"/>
                      </a:lnTo>
                      <a:lnTo>
                        <a:pt x="160" y="147"/>
                      </a:lnTo>
                      <a:lnTo>
                        <a:pt x="124" y="133"/>
                      </a:lnTo>
                      <a:lnTo>
                        <a:pt x="93" y="122"/>
                      </a:lnTo>
                      <a:lnTo>
                        <a:pt x="65" y="109"/>
                      </a:lnTo>
                      <a:lnTo>
                        <a:pt x="42" y="98"/>
                      </a:lnTo>
                      <a:lnTo>
                        <a:pt x="24" y="89"/>
                      </a:lnTo>
                      <a:lnTo>
                        <a:pt x="12" y="81"/>
                      </a:lnTo>
                      <a:lnTo>
                        <a:pt x="3" y="78"/>
                      </a:lnTo>
                      <a:lnTo>
                        <a:pt x="0" y="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64"/>
                <p:cNvSpPr>
                  <a:spLocks/>
                </p:cNvSpPr>
                <p:nvPr/>
              </p:nvSpPr>
              <p:spPr bwMode="auto">
                <a:xfrm>
                  <a:off x="734" y="1589"/>
                  <a:ext cx="184" cy="209"/>
                </a:xfrm>
                <a:custGeom>
                  <a:avLst/>
                  <a:gdLst>
                    <a:gd name="T0" fmla="*/ 276 w 552"/>
                    <a:gd name="T1" fmla="*/ 0 h 628"/>
                    <a:gd name="T2" fmla="*/ 317 w 552"/>
                    <a:gd name="T3" fmla="*/ 3 h 628"/>
                    <a:gd name="T4" fmla="*/ 356 w 552"/>
                    <a:gd name="T5" fmla="*/ 13 h 628"/>
                    <a:gd name="T6" fmla="*/ 393 w 552"/>
                    <a:gd name="T7" fmla="*/ 29 h 628"/>
                    <a:gd name="T8" fmla="*/ 426 w 552"/>
                    <a:gd name="T9" fmla="*/ 51 h 628"/>
                    <a:gd name="T10" fmla="*/ 457 w 552"/>
                    <a:gd name="T11" fmla="*/ 76 h 628"/>
                    <a:gd name="T12" fmla="*/ 484 w 552"/>
                    <a:gd name="T13" fmla="*/ 108 h 628"/>
                    <a:gd name="T14" fmla="*/ 507 w 552"/>
                    <a:gd name="T15" fmla="*/ 143 h 628"/>
                    <a:gd name="T16" fmla="*/ 526 w 552"/>
                    <a:gd name="T17" fmla="*/ 181 h 628"/>
                    <a:gd name="T18" fmla="*/ 540 w 552"/>
                    <a:gd name="T19" fmla="*/ 223 h 628"/>
                    <a:gd name="T20" fmla="*/ 548 w 552"/>
                    <a:gd name="T21" fmla="*/ 267 h 628"/>
                    <a:gd name="T22" fmla="*/ 552 w 552"/>
                    <a:gd name="T23" fmla="*/ 314 h 628"/>
                    <a:gd name="T24" fmla="*/ 548 w 552"/>
                    <a:gd name="T25" fmla="*/ 361 h 628"/>
                    <a:gd name="T26" fmla="*/ 540 w 552"/>
                    <a:gd name="T27" fmla="*/ 405 h 628"/>
                    <a:gd name="T28" fmla="*/ 526 w 552"/>
                    <a:gd name="T29" fmla="*/ 447 h 628"/>
                    <a:gd name="T30" fmla="*/ 507 w 552"/>
                    <a:gd name="T31" fmla="*/ 485 h 628"/>
                    <a:gd name="T32" fmla="*/ 484 w 552"/>
                    <a:gd name="T33" fmla="*/ 520 h 628"/>
                    <a:gd name="T34" fmla="*/ 457 w 552"/>
                    <a:gd name="T35" fmla="*/ 551 h 628"/>
                    <a:gd name="T36" fmla="*/ 426 w 552"/>
                    <a:gd name="T37" fmla="*/ 577 h 628"/>
                    <a:gd name="T38" fmla="*/ 393 w 552"/>
                    <a:gd name="T39" fmla="*/ 599 h 628"/>
                    <a:gd name="T40" fmla="*/ 356 w 552"/>
                    <a:gd name="T41" fmla="*/ 615 h 628"/>
                    <a:gd name="T42" fmla="*/ 317 w 552"/>
                    <a:gd name="T43" fmla="*/ 624 h 628"/>
                    <a:gd name="T44" fmla="*/ 276 w 552"/>
                    <a:gd name="T45" fmla="*/ 628 h 628"/>
                    <a:gd name="T46" fmla="*/ 236 w 552"/>
                    <a:gd name="T47" fmla="*/ 624 h 628"/>
                    <a:gd name="T48" fmla="*/ 197 w 552"/>
                    <a:gd name="T49" fmla="*/ 615 h 628"/>
                    <a:gd name="T50" fmla="*/ 160 w 552"/>
                    <a:gd name="T51" fmla="*/ 599 h 628"/>
                    <a:gd name="T52" fmla="*/ 126 w 552"/>
                    <a:gd name="T53" fmla="*/ 577 h 628"/>
                    <a:gd name="T54" fmla="*/ 95 w 552"/>
                    <a:gd name="T55" fmla="*/ 551 h 628"/>
                    <a:gd name="T56" fmla="*/ 69 w 552"/>
                    <a:gd name="T57" fmla="*/ 520 h 628"/>
                    <a:gd name="T58" fmla="*/ 45 w 552"/>
                    <a:gd name="T59" fmla="*/ 485 h 628"/>
                    <a:gd name="T60" fmla="*/ 26 w 552"/>
                    <a:gd name="T61" fmla="*/ 447 h 628"/>
                    <a:gd name="T62" fmla="*/ 12 w 552"/>
                    <a:gd name="T63" fmla="*/ 405 h 628"/>
                    <a:gd name="T64" fmla="*/ 4 w 552"/>
                    <a:gd name="T65" fmla="*/ 361 h 628"/>
                    <a:gd name="T66" fmla="*/ 0 w 552"/>
                    <a:gd name="T67" fmla="*/ 314 h 628"/>
                    <a:gd name="T68" fmla="*/ 4 w 552"/>
                    <a:gd name="T69" fmla="*/ 267 h 628"/>
                    <a:gd name="T70" fmla="*/ 12 w 552"/>
                    <a:gd name="T71" fmla="*/ 223 h 628"/>
                    <a:gd name="T72" fmla="*/ 26 w 552"/>
                    <a:gd name="T73" fmla="*/ 181 h 628"/>
                    <a:gd name="T74" fmla="*/ 45 w 552"/>
                    <a:gd name="T75" fmla="*/ 143 h 628"/>
                    <a:gd name="T76" fmla="*/ 69 w 552"/>
                    <a:gd name="T77" fmla="*/ 108 h 628"/>
                    <a:gd name="T78" fmla="*/ 95 w 552"/>
                    <a:gd name="T79" fmla="*/ 76 h 628"/>
                    <a:gd name="T80" fmla="*/ 126 w 552"/>
                    <a:gd name="T81" fmla="*/ 51 h 628"/>
                    <a:gd name="T82" fmla="*/ 160 w 552"/>
                    <a:gd name="T83" fmla="*/ 29 h 628"/>
                    <a:gd name="T84" fmla="*/ 197 w 552"/>
                    <a:gd name="T85" fmla="*/ 13 h 628"/>
                    <a:gd name="T86" fmla="*/ 236 w 552"/>
                    <a:gd name="T87" fmla="*/ 3 h 628"/>
                    <a:gd name="T88" fmla="*/ 276 w 552"/>
                    <a:gd name="T89" fmla="*/ 0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2" h="628">
                      <a:moveTo>
                        <a:pt x="276" y="0"/>
                      </a:moveTo>
                      <a:lnTo>
                        <a:pt x="317" y="3"/>
                      </a:lnTo>
                      <a:lnTo>
                        <a:pt x="356" y="13"/>
                      </a:lnTo>
                      <a:lnTo>
                        <a:pt x="393" y="29"/>
                      </a:lnTo>
                      <a:lnTo>
                        <a:pt x="426" y="51"/>
                      </a:lnTo>
                      <a:lnTo>
                        <a:pt x="457" y="76"/>
                      </a:lnTo>
                      <a:lnTo>
                        <a:pt x="484" y="108"/>
                      </a:lnTo>
                      <a:lnTo>
                        <a:pt x="507" y="143"/>
                      </a:lnTo>
                      <a:lnTo>
                        <a:pt x="526" y="181"/>
                      </a:lnTo>
                      <a:lnTo>
                        <a:pt x="540" y="223"/>
                      </a:lnTo>
                      <a:lnTo>
                        <a:pt x="548" y="267"/>
                      </a:lnTo>
                      <a:lnTo>
                        <a:pt x="552" y="314"/>
                      </a:lnTo>
                      <a:lnTo>
                        <a:pt x="548" y="361"/>
                      </a:lnTo>
                      <a:lnTo>
                        <a:pt x="540" y="405"/>
                      </a:lnTo>
                      <a:lnTo>
                        <a:pt x="526" y="447"/>
                      </a:lnTo>
                      <a:lnTo>
                        <a:pt x="507" y="485"/>
                      </a:lnTo>
                      <a:lnTo>
                        <a:pt x="484" y="520"/>
                      </a:lnTo>
                      <a:lnTo>
                        <a:pt x="457" y="551"/>
                      </a:lnTo>
                      <a:lnTo>
                        <a:pt x="426" y="577"/>
                      </a:lnTo>
                      <a:lnTo>
                        <a:pt x="393" y="599"/>
                      </a:lnTo>
                      <a:lnTo>
                        <a:pt x="356" y="615"/>
                      </a:lnTo>
                      <a:lnTo>
                        <a:pt x="317" y="624"/>
                      </a:lnTo>
                      <a:lnTo>
                        <a:pt x="276" y="628"/>
                      </a:lnTo>
                      <a:lnTo>
                        <a:pt x="236" y="624"/>
                      </a:lnTo>
                      <a:lnTo>
                        <a:pt x="197" y="615"/>
                      </a:lnTo>
                      <a:lnTo>
                        <a:pt x="160" y="599"/>
                      </a:lnTo>
                      <a:lnTo>
                        <a:pt x="126" y="577"/>
                      </a:lnTo>
                      <a:lnTo>
                        <a:pt x="95" y="551"/>
                      </a:lnTo>
                      <a:lnTo>
                        <a:pt x="69" y="520"/>
                      </a:lnTo>
                      <a:lnTo>
                        <a:pt x="45" y="485"/>
                      </a:lnTo>
                      <a:lnTo>
                        <a:pt x="26" y="447"/>
                      </a:lnTo>
                      <a:lnTo>
                        <a:pt x="12" y="405"/>
                      </a:lnTo>
                      <a:lnTo>
                        <a:pt x="4" y="361"/>
                      </a:lnTo>
                      <a:lnTo>
                        <a:pt x="0" y="314"/>
                      </a:lnTo>
                      <a:lnTo>
                        <a:pt x="4" y="267"/>
                      </a:lnTo>
                      <a:lnTo>
                        <a:pt x="12" y="223"/>
                      </a:lnTo>
                      <a:lnTo>
                        <a:pt x="26" y="181"/>
                      </a:lnTo>
                      <a:lnTo>
                        <a:pt x="45" y="143"/>
                      </a:lnTo>
                      <a:lnTo>
                        <a:pt x="69" y="108"/>
                      </a:lnTo>
                      <a:lnTo>
                        <a:pt x="95" y="76"/>
                      </a:lnTo>
                      <a:lnTo>
                        <a:pt x="126" y="51"/>
                      </a:lnTo>
                      <a:lnTo>
                        <a:pt x="160" y="29"/>
                      </a:lnTo>
                      <a:lnTo>
                        <a:pt x="197" y="13"/>
                      </a:lnTo>
                      <a:lnTo>
                        <a:pt x="236" y="3"/>
                      </a:lnTo>
                      <a:lnTo>
                        <a:pt x="276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65"/>
                <p:cNvSpPr>
                  <a:spLocks/>
                </p:cNvSpPr>
                <p:nvPr/>
              </p:nvSpPr>
              <p:spPr bwMode="auto">
                <a:xfrm>
                  <a:off x="1465" y="1589"/>
                  <a:ext cx="184" cy="209"/>
                </a:xfrm>
                <a:custGeom>
                  <a:avLst/>
                  <a:gdLst>
                    <a:gd name="T0" fmla="*/ 275 w 551"/>
                    <a:gd name="T1" fmla="*/ 0 h 628"/>
                    <a:gd name="T2" fmla="*/ 316 w 551"/>
                    <a:gd name="T3" fmla="*/ 3 h 628"/>
                    <a:gd name="T4" fmla="*/ 355 w 551"/>
                    <a:gd name="T5" fmla="*/ 13 h 628"/>
                    <a:gd name="T6" fmla="*/ 392 w 551"/>
                    <a:gd name="T7" fmla="*/ 29 h 628"/>
                    <a:gd name="T8" fmla="*/ 426 w 551"/>
                    <a:gd name="T9" fmla="*/ 51 h 628"/>
                    <a:gd name="T10" fmla="*/ 456 w 551"/>
                    <a:gd name="T11" fmla="*/ 76 h 628"/>
                    <a:gd name="T12" fmla="*/ 483 w 551"/>
                    <a:gd name="T13" fmla="*/ 108 h 628"/>
                    <a:gd name="T14" fmla="*/ 507 w 551"/>
                    <a:gd name="T15" fmla="*/ 143 h 628"/>
                    <a:gd name="T16" fmla="*/ 525 w 551"/>
                    <a:gd name="T17" fmla="*/ 181 h 628"/>
                    <a:gd name="T18" fmla="*/ 539 w 551"/>
                    <a:gd name="T19" fmla="*/ 223 h 628"/>
                    <a:gd name="T20" fmla="*/ 548 w 551"/>
                    <a:gd name="T21" fmla="*/ 267 h 628"/>
                    <a:gd name="T22" fmla="*/ 551 w 551"/>
                    <a:gd name="T23" fmla="*/ 314 h 628"/>
                    <a:gd name="T24" fmla="*/ 548 w 551"/>
                    <a:gd name="T25" fmla="*/ 361 h 628"/>
                    <a:gd name="T26" fmla="*/ 539 w 551"/>
                    <a:gd name="T27" fmla="*/ 405 h 628"/>
                    <a:gd name="T28" fmla="*/ 525 w 551"/>
                    <a:gd name="T29" fmla="*/ 447 h 628"/>
                    <a:gd name="T30" fmla="*/ 507 w 551"/>
                    <a:gd name="T31" fmla="*/ 485 h 628"/>
                    <a:gd name="T32" fmla="*/ 483 w 551"/>
                    <a:gd name="T33" fmla="*/ 520 h 628"/>
                    <a:gd name="T34" fmla="*/ 456 w 551"/>
                    <a:gd name="T35" fmla="*/ 551 h 628"/>
                    <a:gd name="T36" fmla="*/ 426 w 551"/>
                    <a:gd name="T37" fmla="*/ 577 h 628"/>
                    <a:gd name="T38" fmla="*/ 392 w 551"/>
                    <a:gd name="T39" fmla="*/ 599 h 628"/>
                    <a:gd name="T40" fmla="*/ 355 w 551"/>
                    <a:gd name="T41" fmla="*/ 615 h 628"/>
                    <a:gd name="T42" fmla="*/ 316 w 551"/>
                    <a:gd name="T43" fmla="*/ 624 h 628"/>
                    <a:gd name="T44" fmla="*/ 275 w 551"/>
                    <a:gd name="T45" fmla="*/ 628 h 628"/>
                    <a:gd name="T46" fmla="*/ 235 w 551"/>
                    <a:gd name="T47" fmla="*/ 624 h 628"/>
                    <a:gd name="T48" fmla="*/ 196 w 551"/>
                    <a:gd name="T49" fmla="*/ 615 h 628"/>
                    <a:gd name="T50" fmla="*/ 159 w 551"/>
                    <a:gd name="T51" fmla="*/ 599 h 628"/>
                    <a:gd name="T52" fmla="*/ 126 w 551"/>
                    <a:gd name="T53" fmla="*/ 577 h 628"/>
                    <a:gd name="T54" fmla="*/ 94 w 551"/>
                    <a:gd name="T55" fmla="*/ 551 h 628"/>
                    <a:gd name="T56" fmla="*/ 68 w 551"/>
                    <a:gd name="T57" fmla="*/ 520 h 628"/>
                    <a:gd name="T58" fmla="*/ 44 w 551"/>
                    <a:gd name="T59" fmla="*/ 485 h 628"/>
                    <a:gd name="T60" fmla="*/ 26 w 551"/>
                    <a:gd name="T61" fmla="*/ 447 h 628"/>
                    <a:gd name="T62" fmla="*/ 12 w 551"/>
                    <a:gd name="T63" fmla="*/ 405 h 628"/>
                    <a:gd name="T64" fmla="*/ 3 w 551"/>
                    <a:gd name="T65" fmla="*/ 361 h 628"/>
                    <a:gd name="T66" fmla="*/ 0 w 551"/>
                    <a:gd name="T67" fmla="*/ 314 h 628"/>
                    <a:gd name="T68" fmla="*/ 3 w 551"/>
                    <a:gd name="T69" fmla="*/ 267 h 628"/>
                    <a:gd name="T70" fmla="*/ 12 w 551"/>
                    <a:gd name="T71" fmla="*/ 223 h 628"/>
                    <a:gd name="T72" fmla="*/ 26 w 551"/>
                    <a:gd name="T73" fmla="*/ 181 h 628"/>
                    <a:gd name="T74" fmla="*/ 44 w 551"/>
                    <a:gd name="T75" fmla="*/ 143 h 628"/>
                    <a:gd name="T76" fmla="*/ 68 w 551"/>
                    <a:gd name="T77" fmla="*/ 108 h 628"/>
                    <a:gd name="T78" fmla="*/ 94 w 551"/>
                    <a:gd name="T79" fmla="*/ 76 h 628"/>
                    <a:gd name="T80" fmla="*/ 126 w 551"/>
                    <a:gd name="T81" fmla="*/ 51 h 628"/>
                    <a:gd name="T82" fmla="*/ 159 w 551"/>
                    <a:gd name="T83" fmla="*/ 29 h 628"/>
                    <a:gd name="T84" fmla="*/ 196 w 551"/>
                    <a:gd name="T85" fmla="*/ 13 h 628"/>
                    <a:gd name="T86" fmla="*/ 235 w 551"/>
                    <a:gd name="T87" fmla="*/ 3 h 628"/>
                    <a:gd name="T88" fmla="*/ 275 w 551"/>
                    <a:gd name="T89" fmla="*/ 0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1" h="628">
                      <a:moveTo>
                        <a:pt x="275" y="0"/>
                      </a:moveTo>
                      <a:lnTo>
                        <a:pt x="316" y="3"/>
                      </a:lnTo>
                      <a:lnTo>
                        <a:pt x="355" y="13"/>
                      </a:lnTo>
                      <a:lnTo>
                        <a:pt x="392" y="29"/>
                      </a:lnTo>
                      <a:lnTo>
                        <a:pt x="426" y="51"/>
                      </a:lnTo>
                      <a:lnTo>
                        <a:pt x="456" y="76"/>
                      </a:lnTo>
                      <a:lnTo>
                        <a:pt x="483" y="108"/>
                      </a:lnTo>
                      <a:lnTo>
                        <a:pt x="507" y="143"/>
                      </a:lnTo>
                      <a:lnTo>
                        <a:pt x="525" y="181"/>
                      </a:lnTo>
                      <a:lnTo>
                        <a:pt x="539" y="223"/>
                      </a:lnTo>
                      <a:lnTo>
                        <a:pt x="548" y="267"/>
                      </a:lnTo>
                      <a:lnTo>
                        <a:pt x="551" y="314"/>
                      </a:lnTo>
                      <a:lnTo>
                        <a:pt x="548" y="361"/>
                      </a:lnTo>
                      <a:lnTo>
                        <a:pt x="539" y="405"/>
                      </a:lnTo>
                      <a:lnTo>
                        <a:pt x="525" y="447"/>
                      </a:lnTo>
                      <a:lnTo>
                        <a:pt x="507" y="485"/>
                      </a:lnTo>
                      <a:lnTo>
                        <a:pt x="483" y="520"/>
                      </a:lnTo>
                      <a:lnTo>
                        <a:pt x="456" y="551"/>
                      </a:lnTo>
                      <a:lnTo>
                        <a:pt x="426" y="577"/>
                      </a:lnTo>
                      <a:lnTo>
                        <a:pt x="392" y="599"/>
                      </a:lnTo>
                      <a:lnTo>
                        <a:pt x="355" y="615"/>
                      </a:lnTo>
                      <a:lnTo>
                        <a:pt x="316" y="624"/>
                      </a:lnTo>
                      <a:lnTo>
                        <a:pt x="275" y="628"/>
                      </a:lnTo>
                      <a:lnTo>
                        <a:pt x="235" y="624"/>
                      </a:lnTo>
                      <a:lnTo>
                        <a:pt x="196" y="615"/>
                      </a:lnTo>
                      <a:lnTo>
                        <a:pt x="159" y="599"/>
                      </a:lnTo>
                      <a:lnTo>
                        <a:pt x="126" y="577"/>
                      </a:lnTo>
                      <a:lnTo>
                        <a:pt x="94" y="551"/>
                      </a:lnTo>
                      <a:lnTo>
                        <a:pt x="68" y="520"/>
                      </a:lnTo>
                      <a:lnTo>
                        <a:pt x="44" y="485"/>
                      </a:lnTo>
                      <a:lnTo>
                        <a:pt x="26" y="447"/>
                      </a:lnTo>
                      <a:lnTo>
                        <a:pt x="12" y="405"/>
                      </a:lnTo>
                      <a:lnTo>
                        <a:pt x="3" y="361"/>
                      </a:lnTo>
                      <a:lnTo>
                        <a:pt x="0" y="314"/>
                      </a:lnTo>
                      <a:lnTo>
                        <a:pt x="3" y="267"/>
                      </a:lnTo>
                      <a:lnTo>
                        <a:pt x="12" y="223"/>
                      </a:lnTo>
                      <a:lnTo>
                        <a:pt x="26" y="181"/>
                      </a:lnTo>
                      <a:lnTo>
                        <a:pt x="44" y="143"/>
                      </a:lnTo>
                      <a:lnTo>
                        <a:pt x="68" y="108"/>
                      </a:lnTo>
                      <a:lnTo>
                        <a:pt x="94" y="76"/>
                      </a:lnTo>
                      <a:lnTo>
                        <a:pt x="126" y="51"/>
                      </a:lnTo>
                      <a:lnTo>
                        <a:pt x="159" y="29"/>
                      </a:lnTo>
                      <a:lnTo>
                        <a:pt x="196" y="13"/>
                      </a:lnTo>
                      <a:lnTo>
                        <a:pt x="235" y="3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66"/>
                <p:cNvSpPr>
                  <a:spLocks/>
                </p:cNvSpPr>
                <p:nvPr/>
              </p:nvSpPr>
              <p:spPr bwMode="auto">
                <a:xfrm>
                  <a:off x="826" y="1226"/>
                  <a:ext cx="731" cy="828"/>
                </a:xfrm>
                <a:custGeom>
                  <a:avLst/>
                  <a:gdLst>
                    <a:gd name="T0" fmla="*/ 1196 w 2192"/>
                    <a:gd name="T1" fmla="*/ 2 h 2484"/>
                    <a:gd name="T2" fmla="*/ 1382 w 2192"/>
                    <a:gd name="T3" fmla="*/ 19 h 2484"/>
                    <a:gd name="T4" fmla="*/ 1548 w 2192"/>
                    <a:gd name="T5" fmla="*/ 50 h 2484"/>
                    <a:gd name="T6" fmla="*/ 1694 w 2192"/>
                    <a:gd name="T7" fmla="*/ 96 h 2484"/>
                    <a:gd name="T8" fmla="*/ 1820 w 2192"/>
                    <a:gd name="T9" fmla="*/ 155 h 2484"/>
                    <a:gd name="T10" fmla="*/ 1928 w 2192"/>
                    <a:gd name="T11" fmla="*/ 228 h 2484"/>
                    <a:gd name="T12" fmla="*/ 2017 w 2192"/>
                    <a:gd name="T13" fmla="*/ 311 h 2484"/>
                    <a:gd name="T14" fmla="*/ 2086 w 2192"/>
                    <a:gd name="T15" fmla="*/ 405 h 2484"/>
                    <a:gd name="T16" fmla="*/ 2138 w 2192"/>
                    <a:gd name="T17" fmla="*/ 507 h 2484"/>
                    <a:gd name="T18" fmla="*/ 2172 w 2192"/>
                    <a:gd name="T19" fmla="*/ 620 h 2484"/>
                    <a:gd name="T20" fmla="*/ 2190 w 2192"/>
                    <a:gd name="T21" fmla="*/ 739 h 2484"/>
                    <a:gd name="T22" fmla="*/ 2191 w 2192"/>
                    <a:gd name="T23" fmla="*/ 839 h 2484"/>
                    <a:gd name="T24" fmla="*/ 2192 w 2192"/>
                    <a:gd name="T25" fmla="*/ 921 h 2484"/>
                    <a:gd name="T26" fmla="*/ 2192 w 2192"/>
                    <a:gd name="T27" fmla="*/ 1012 h 2484"/>
                    <a:gd name="T28" fmla="*/ 2191 w 2192"/>
                    <a:gd name="T29" fmla="*/ 1112 h 2484"/>
                    <a:gd name="T30" fmla="*/ 2187 w 2192"/>
                    <a:gd name="T31" fmla="*/ 1218 h 2484"/>
                    <a:gd name="T32" fmla="*/ 2180 w 2192"/>
                    <a:gd name="T33" fmla="*/ 1330 h 2484"/>
                    <a:gd name="T34" fmla="*/ 2168 w 2192"/>
                    <a:gd name="T35" fmla="*/ 1444 h 2484"/>
                    <a:gd name="T36" fmla="*/ 2151 w 2192"/>
                    <a:gd name="T37" fmla="*/ 1559 h 2484"/>
                    <a:gd name="T38" fmla="*/ 2127 w 2192"/>
                    <a:gd name="T39" fmla="*/ 1674 h 2484"/>
                    <a:gd name="T40" fmla="*/ 2094 w 2192"/>
                    <a:gd name="T41" fmla="*/ 1788 h 2484"/>
                    <a:gd name="T42" fmla="*/ 2052 w 2192"/>
                    <a:gd name="T43" fmla="*/ 1899 h 2484"/>
                    <a:gd name="T44" fmla="*/ 2000 w 2192"/>
                    <a:gd name="T45" fmla="*/ 2004 h 2484"/>
                    <a:gd name="T46" fmla="*/ 1938 w 2192"/>
                    <a:gd name="T47" fmla="*/ 2103 h 2484"/>
                    <a:gd name="T48" fmla="*/ 1863 w 2192"/>
                    <a:gd name="T49" fmla="*/ 2195 h 2484"/>
                    <a:gd name="T50" fmla="*/ 1775 w 2192"/>
                    <a:gd name="T51" fmla="*/ 2276 h 2484"/>
                    <a:gd name="T52" fmla="*/ 1672 w 2192"/>
                    <a:gd name="T53" fmla="*/ 2347 h 2484"/>
                    <a:gd name="T54" fmla="*/ 1555 w 2192"/>
                    <a:gd name="T55" fmla="*/ 2404 h 2484"/>
                    <a:gd name="T56" fmla="*/ 1419 w 2192"/>
                    <a:gd name="T57" fmla="*/ 2447 h 2484"/>
                    <a:gd name="T58" fmla="*/ 1267 w 2192"/>
                    <a:gd name="T59" fmla="*/ 2474 h 2484"/>
                    <a:gd name="T60" fmla="*/ 1096 w 2192"/>
                    <a:gd name="T61" fmla="*/ 2484 h 2484"/>
                    <a:gd name="T62" fmla="*/ 926 w 2192"/>
                    <a:gd name="T63" fmla="*/ 2474 h 2484"/>
                    <a:gd name="T64" fmla="*/ 774 w 2192"/>
                    <a:gd name="T65" fmla="*/ 2447 h 2484"/>
                    <a:gd name="T66" fmla="*/ 638 w 2192"/>
                    <a:gd name="T67" fmla="*/ 2404 h 2484"/>
                    <a:gd name="T68" fmla="*/ 521 w 2192"/>
                    <a:gd name="T69" fmla="*/ 2347 h 2484"/>
                    <a:gd name="T70" fmla="*/ 418 w 2192"/>
                    <a:gd name="T71" fmla="*/ 2276 h 2484"/>
                    <a:gd name="T72" fmla="*/ 329 w 2192"/>
                    <a:gd name="T73" fmla="*/ 2195 h 2484"/>
                    <a:gd name="T74" fmla="*/ 255 w 2192"/>
                    <a:gd name="T75" fmla="*/ 2103 h 2484"/>
                    <a:gd name="T76" fmla="*/ 191 w 2192"/>
                    <a:gd name="T77" fmla="*/ 2004 h 2484"/>
                    <a:gd name="T78" fmla="*/ 141 w 2192"/>
                    <a:gd name="T79" fmla="*/ 1899 h 2484"/>
                    <a:gd name="T80" fmla="*/ 99 w 2192"/>
                    <a:gd name="T81" fmla="*/ 1788 h 2484"/>
                    <a:gd name="T82" fmla="*/ 66 w 2192"/>
                    <a:gd name="T83" fmla="*/ 1674 h 2484"/>
                    <a:gd name="T84" fmla="*/ 42 w 2192"/>
                    <a:gd name="T85" fmla="*/ 1559 h 2484"/>
                    <a:gd name="T86" fmla="*/ 24 w 2192"/>
                    <a:gd name="T87" fmla="*/ 1444 h 2484"/>
                    <a:gd name="T88" fmla="*/ 12 w 2192"/>
                    <a:gd name="T89" fmla="*/ 1330 h 2484"/>
                    <a:gd name="T90" fmla="*/ 5 w 2192"/>
                    <a:gd name="T91" fmla="*/ 1218 h 2484"/>
                    <a:gd name="T92" fmla="*/ 2 w 2192"/>
                    <a:gd name="T93" fmla="*/ 1112 h 2484"/>
                    <a:gd name="T94" fmla="*/ 0 w 2192"/>
                    <a:gd name="T95" fmla="*/ 1012 h 2484"/>
                    <a:gd name="T96" fmla="*/ 0 w 2192"/>
                    <a:gd name="T97" fmla="*/ 921 h 2484"/>
                    <a:gd name="T98" fmla="*/ 2 w 2192"/>
                    <a:gd name="T99" fmla="*/ 839 h 2484"/>
                    <a:gd name="T100" fmla="*/ 3 w 2192"/>
                    <a:gd name="T101" fmla="*/ 739 h 2484"/>
                    <a:gd name="T102" fmla="*/ 21 w 2192"/>
                    <a:gd name="T103" fmla="*/ 620 h 2484"/>
                    <a:gd name="T104" fmla="*/ 55 w 2192"/>
                    <a:gd name="T105" fmla="*/ 507 h 2484"/>
                    <a:gd name="T106" fmla="*/ 107 w 2192"/>
                    <a:gd name="T107" fmla="*/ 405 h 2484"/>
                    <a:gd name="T108" fmla="*/ 176 w 2192"/>
                    <a:gd name="T109" fmla="*/ 311 h 2484"/>
                    <a:gd name="T110" fmla="*/ 265 w 2192"/>
                    <a:gd name="T111" fmla="*/ 228 h 2484"/>
                    <a:gd name="T112" fmla="*/ 372 w 2192"/>
                    <a:gd name="T113" fmla="*/ 155 h 2484"/>
                    <a:gd name="T114" fmla="*/ 499 w 2192"/>
                    <a:gd name="T115" fmla="*/ 96 h 2484"/>
                    <a:gd name="T116" fmla="*/ 645 w 2192"/>
                    <a:gd name="T117" fmla="*/ 50 h 2484"/>
                    <a:gd name="T118" fmla="*/ 810 w 2192"/>
                    <a:gd name="T119" fmla="*/ 19 h 2484"/>
                    <a:gd name="T120" fmla="*/ 996 w 2192"/>
                    <a:gd name="T121" fmla="*/ 2 h 2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192" h="2484">
                      <a:moveTo>
                        <a:pt x="1096" y="0"/>
                      </a:moveTo>
                      <a:lnTo>
                        <a:pt x="1196" y="2"/>
                      </a:lnTo>
                      <a:lnTo>
                        <a:pt x="1293" y="9"/>
                      </a:lnTo>
                      <a:lnTo>
                        <a:pt x="1382" y="19"/>
                      </a:lnTo>
                      <a:lnTo>
                        <a:pt x="1468" y="33"/>
                      </a:lnTo>
                      <a:lnTo>
                        <a:pt x="1548" y="50"/>
                      </a:lnTo>
                      <a:lnTo>
                        <a:pt x="1624" y="72"/>
                      </a:lnTo>
                      <a:lnTo>
                        <a:pt x="1694" y="96"/>
                      </a:lnTo>
                      <a:lnTo>
                        <a:pt x="1760" y="124"/>
                      </a:lnTo>
                      <a:lnTo>
                        <a:pt x="1820" y="155"/>
                      </a:lnTo>
                      <a:lnTo>
                        <a:pt x="1876" y="190"/>
                      </a:lnTo>
                      <a:lnTo>
                        <a:pt x="1928" y="228"/>
                      </a:lnTo>
                      <a:lnTo>
                        <a:pt x="1973" y="268"/>
                      </a:lnTo>
                      <a:lnTo>
                        <a:pt x="2017" y="311"/>
                      </a:lnTo>
                      <a:lnTo>
                        <a:pt x="2053" y="357"/>
                      </a:lnTo>
                      <a:lnTo>
                        <a:pt x="2086" y="405"/>
                      </a:lnTo>
                      <a:lnTo>
                        <a:pt x="2114" y="455"/>
                      </a:lnTo>
                      <a:lnTo>
                        <a:pt x="2138" y="507"/>
                      </a:lnTo>
                      <a:lnTo>
                        <a:pt x="2157" y="563"/>
                      </a:lnTo>
                      <a:lnTo>
                        <a:pt x="2172" y="620"/>
                      </a:lnTo>
                      <a:lnTo>
                        <a:pt x="2184" y="678"/>
                      </a:lnTo>
                      <a:lnTo>
                        <a:pt x="2190" y="739"/>
                      </a:lnTo>
                      <a:lnTo>
                        <a:pt x="2191" y="802"/>
                      </a:lnTo>
                      <a:lnTo>
                        <a:pt x="2191" y="839"/>
                      </a:lnTo>
                      <a:lnTo>
                        <a:pt x="2192" y="878"/>
                      </a:lnTo>
                      <a:lnTo>
                        <a:pt x="2192" y="921"/>
                      </a:lnTo>
                      <a:lnTo>
                        <a:pt x="2192" y="965"/>
                      </a:lnTo>
                      <a:lnTo>
                        <a:pt x="2192" y="1012"/>
                      </a:lnTo>
                      <a:lnTo>
                        <a:pt x="2192" y="1062"/>
                      </a:lnTo>
                      <a:lnTo>
                        <a:pt x="2191" y="1112"/>
                      </a:lnTo>
                      <a:lnTo>
                        <a:pt x="2190" y="1165"/>
                      </a:lnTo>
                      <a:lnTo>
                        <a:pt x="2187" y="1218"/>
                      </a:lnTo>
                      <a:lnTo>
                        <a:pt x="2185" y="1273"/>
                      </a:lnTo>
                      <a:lnTo>
                        <a:pt x="2180" y="1330"/>
                      </a:lnTo>
                      <a:lnTo>
                        <a:pt x="2175" y="1386"/>
                      </a:lnTo>
                      <a:lnTo>
                        <a:pt x="2168" y="1444"/>
                      </a:lnTo>
                      <a:lnTo>
                        <a:pt x="2161" y="1501"/>
                      </a:lnTo>
                      <a:lnTo>
                        <a:pt x="2151" y="1559"/>
                      </a:lnTo>
                      <a:lnTo>
                        <a:pt x="2139" y="1617"/>
                      </a:lnTo>
                      <a:lnTo>
                        <a:pt x="2127" y="1674"/>
                      </a:lnTo>
                      <a:lnTo>
                        <a:pt x="2111" y="1731"/>
                      </a:lnTo>
                      <a:lnTo>
                        <a:pt x="2094" y="1788"/>
                      </a:lnTo>
                      <a:lnTo>
                        <a:pt x="2075" y="1844"/>
                      </a:lnTo>
                      <a:lnTo>
                        <a:pt x="2052" y="1899"/>
                      </a:lnTo>
                      <a:lnTo>
                        <a:pt x="2028" y="1952"/>
                      </a:lnTo>
                      <a:lnTo>
                        <a:pt x="2000" y="2004"/>
                      </a:lnTo>
                      <a:lnTo>
                        <a:pt x="1971" y="2055"/>
                      </a:lnTo>
                      <a:lnTo>
                        <a:pt x="1938" y="2103"/>
                      </a:lnTo>
                      <a:lnTo>
                        <a:pt x="1903" y="2150"/>
                      </a:lnTo>
                      <a:lnTo>
                        <a:pt x="1863" y="2195"/>
                      </a:lnTo>
                      <a:lnTo>
                        <a:pt x="1820" y="2237"/>
                      </a:lnTo>
                      <a:lnTo>
                        <a:pt x="1775" y="2276"/>
                      </a:lnTo>
                      <a:lnTo>
                        <a:pt x="1725" y="2313"/>
                      </a:lnTo>
                      <a:lnTo>
                        <a:pt x="1672" y="2347"/>
                      </a:lnTo>
                      <a:lnTo>
                        <a:pt x="1615" y="2378"/>
                      </a:lnTo>
                      <a:lnTo>
                        <a:pt x="1555" y="2404"/>
                      </a:lnTo>
                      <a:lnTo>
                        <a:pt x="1489" y="2427"/>
                      </a:lnTo>
                      <a:lnTo>
                        <a:pt x="1419" y="2447"/>
                      </a:lnTo>
                      <a:lnTo>
                        <a:pt x="1346" y="2462"/>
                      </a:lnTo>
                      <a:lnTo>
                        <a:pt x="1267" y="2474"/>
                      </a:lnTo>
                      <a:lnTo>
                        <a:pt x="1184" y="2481"/>
                      </a:lnTo>
                      <a:lnTo>
                        <a:pt x="1096" y="2484"/>
                      </a:lnTo>
                      <a:lnTo>
                        <a:pt x="1009" y="2481"/>
                      </a:lnTo>
                      <a:lnTo>
                        <a:pt x="926" y="2474"/>
                      </a:lnTo>
                      <a:lnTo>
                        <a:pt x="847" y="2462"/>
                      </a:lnTo>
                      <a:lnTo>
                        <a:pt x="774" y="2447"/>
                      </a:lnTo>
                      <a:lnTo>
                        <a:pt x="704" y="2427"/>
                      </a:lnTo>
                      <a:lnTo>
                        <a:pt x="638" y="2404"/>
                      </a:lnTo>
                      <a:lnTo>
                        <a:pt x="577" y="2378"/>
                      </a:lnTo>
                      <a:lnTo>
                        <a:pt x="521" y="2347"/>
                      </a:lnTo>
                      <a:lnTo>
                        <a:pt x="467" y="2313"/>
                      </a:lnTo>
                      <a:lnTo>
                        <a:pt x="418" y="2276"/>
                      </a:lnTo>
                      <a:lnTo>
                        <a:pt x="372" y="2237"/>
                      </a:lnTo>
                      <a:lnTo>
                        <a:pt x="329" y="2195"/>
                      </a:lnTo>
                      <a:lnTo>
                        <a:pt x="290" y="2150"/>
                      </a:lnTo>
                      <a:lnTo>
                        <a:pt x="255" y="2103"/>
                      </a:lnTo>
                      <a:lnTo>
                        <a:pt x="222" y="2055"/>
                      </a:lnTo>
                      <a:lnTo>
                        <a:pt x="191" y="2004"/>
                      </a:lnTo>
                      <a:lnTo>
                        <a:pt x="165" y="1952"/>
                      </a:lnTo>
                      <a:lnTo>
                        <a:pt x="141" y="1899"/>
                      </a:lnTo>
                      <a:lnTo>
                        <a:pt x="118" y="1844"/>
                      </a:lnTo>
                      <a:lnTo>
                        <a:pt x="99" y="1788"/>
                      </a:lnTo>
                      <a:lnTo>
                        <a:pt x="81" y="1731"/>
                      </a:lnTo>
                      <a:lnTo>
                        <a:pt x="66" y="1674"/>
                      </a:lnTo>
                      <a:lnTo>
                        <a:pt x="54" y="1617"/>
                      </a:lnTo>
                      <a:lnTo>
                        <a:pt x="42" y="1559"/>
                      </a:lnTo>
                      <a:lnTo>
                        <a:pt x="32" y="1501"/>
                      </a:lnTo>
                      <a:lnTo>
                        <a:pt x="24" y="1444"/>
                      </a:lnTo>
                      <a:lnTo>
                        <a:pt x="18" y="1386"/>
                      </a:lnTo>
                      <a:lnTo>
                        <a:pt x="12" y="1330"/>
                      </a:lnTo>
                      <a:lnTo>
                        <a:pt x="8" y="1273"/>
                      </a:lnTo>
                      <a:lnTo>
                        <a:pt x="5" y="1218"/>
                      </a:lnTo>
                      <a:lnTo>
                        <a:pt x="3" y="1165"/>
                      </a:lnTo>
                      <a:lnTo>
                        <a:pt x="2" y="1112"/>
                      </a:lnTo>
                      <a:lnTo>
                        <a:pt x="0" y="1062"/>
                      </a:lnTo>
                      <a:lnTo>
                        <a:pt x="0" y="1012"/>
                      </a:lnTo>
                      <a:lnTo>
                        <a:pt x="0" y="965"/>
                      </a:lnTo>
                      <a:lnTo>
                        <a:pt x="0" y="921"/>
                      </a:lnTo>
                      <a:lnTo>
                        <a:pt x="0" y="878"/>
                      </a:lnTo>
                      <a:lnTo>
                        <a:pt x="2" y="839"/>
                      </a:lnTo>
                      <a:lnTo>
                        <a:pt x="2" y="802"/>
                      </a:lnTo>
                      <a:lnTo>
                        <a:pt x="3" y="739"/>
                      </a:lnTo>
                      <a:lnTo>
                        <a:pt x="9" y="678"/>
                      </a:lnTo>
                      <a:lnTo>
                        <a:pt x="21" y="620"/>
                      </a:lnTo>
                      <a:lnTo>
                        <a:pt x="36" y="563"/>
                      </a:lnTo>
                      <a:lnTo>
                        <a:pt x="55" y="507"/>
                      </a:lnTo>
                      <a:lnTo>
                        <a:pt x="79" y="455"/>
                      </a:lnTo>
                      <a:lnTo>
                        <a:pt x="107" y="405"/>
                      </a:lnTo>
                      <a:lnTo>
                        <a:pt x="140" y="357"/>
                      </a:lnTo>
                      <a:lnTo>
                        <a:pt x="176" y="311"/>
                      </a:lnTo>
                      <a:lnTo>
                        <a:pt x="218" y="268"/>
                      </a:lnTo>
                      <a:lnTo>
                        <a:pt x="265" y="228"/>
                      </a:lnTo>
                      <a:lnTo>
                        <a:pt x="317" y="190"/>
                      </a:lnTo>
                      <a:lnTo>
                        <a:pt x="372" y="155"/>
                      </a:lnTo>
                      <a:lnTo>
                        <a:pt x="433" y="124"/>
                      </a:lnTo>
                      <a:lnTo>
                        <a:pt x="499" y="96"/>
                      </a:lnTo>
                      <a:lnTo>
                        <a:pt x="569" y="72"/>
                      </a:lnTo>
                      <a:lnTo>
                        <a:pt x="645" y="50"/>
                      </a:lnTo>
                      <a:lnTo>
                        <a:pt x="724" y="33"/>
                      </a:lnTo>
                      <a:lnTo>
                        <a:pt x="810" y="19"/>
                      </a:lnTo>
                      <a:lnTo>
                        <a:pt x="900" y="9"/>
                      </a:lnTo>
                      <a:lnTo>
                        <a:pt x="996" y="2"/>
                      </a:lnTo>
                      <a:lnTo>
                        <a:pt x="1096" y="0"/>
                      </a:lnTo>
                      <a:close/>
                    </a:path>
                  </a:pathLst>
                </a:custGeom>
                <a:solidFill>
                  <a:srgbClr val="FDCC9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67"/>
                <p:cNvSpPr>
                  <a:spLocks/>
                </p:cNvSpPr>
                <p:nvPr/>
              </p:nvSpPr>
              <p:spPr bwMode="auto">
                <a:xfrm>
                  <a:off x="975" y="1625"/>
                  <a:ext cx="78" cy="87"/>
                </a:xfrm>
                <a:custGeom>
                  <a:avLst/>
                  <a:gdLst>
                    <a:gd name="T0" fmla="*/ 119 w 236"/>
                    <a:gd name="T1" fmla="*/ 0 h 259"/>
                    <a:gd name="T2" fmla="*/ 145 w 236"/>
                    <a:gd name="T3" fmla="*/ 4 h 259"/>
                    <a:gd name="T4" fmla="*/ 170 w 236"/>
                    <a:gd name="T5" fmla="*/ 13 h 259"/>
                    <a:gd name="T6" fmla="*/ 192 w 236"/>
                    <a:gd name="T7" fmla="*/ 28 h 259"/>
                    <a:gd name="T8" fmla="*/ 211 w 236"/>
                    <a:gd name="T9" fmla="*/ 48 h 259"/>
                    <a:gd name="T10" fmla="*/ 225 w 236"/>
                    <a:gd name="T11" fmla="*/ 72 h 259"/>
                    <a:gd name="T12" fmla="*/ 234 w 236"/>
                    <a:gd name="T13" fmla="*/ 100 h 259"/>
                    <a:gd name="T14" fmla="*/ 236 w 236"/>
                    <a:gd name="T15" fmla="*/ 129 h 259"/>
                    <a:gd name="T16" fmla="*/ 234 w 236"/>
                    <a:gd name="T17" fmla="*/ 159 h 259"/>
                    <a:gd name="T18" fmla="*/ 225 w 236"/>
                    <a:gd name="T19" fmla="*/ 187 h 259"/>
                    <a:gd name="T20" fmla="*/ 211 w 236"/>
                    <a:gd name="T21" fmla="*/ 211 h 259"/>
                    <a:gd name="T22" fmla="*/ 192 w 236"/>
                    <a:gd name="T23" fmla="*/ 230 h 259"/>
                    <a:gd name="T24" fmla="*/ 170 w 236"/>
                    <a:gd name="T25" fmla="*/ 247 h 259"/>
                    <a:gd name="T26" fmla="*/ 145 w 236"/>
                    <a:gd name="T27" fmla="*/ 256 h 259"/>
                    <a:gd name="T28" fmla="*/ 119 w 236"/>
                    <a:gd name="T29" fmla="*/ 259 h 259"/>
                    <a:gd name="T30" fmla="*/ 91 w 236"/>
                    <a:gd name="T31" fmla="*/ 256 h 259"/>
                    <a:gd name="T32" fmla="*/ 65 w 236"/>
                    <a:gd name="T33" fmla="*/ 247 h 259"/>
                    <a:gd name="T34" fmla="*/ 44 w 236"/>
                    <a:gd name="T35" fmla="*/ 230 h 259"/>
                    <a:gd name="T36" fmla="*/ 25 w 236"/>
                    <a:gd name="T37" fmla="*/ 211 h 259"/>
                    <a:gd name="T38" fmla="*/ 11 w 236"/>
                    <a:gd name="T39" fmla="*/ 187 h 259"/>
                    <a:gd name="T40" fmla="*/ 2 w 236"/>
                    <a:gd name="T41" fmla="*/ 159 h 259"/>
                    <a:gd name="T42" fmla="*/ 0 w 236"/>
                    <a:gd name="T43" fmla="*/ 129 h 259"/>
                    <a:gd name="T44" fmla="*/ 2 w 236"/>
                    <a:gd name="T45" fmla="*/ 100 h 259"/>
                    <a:gd name="T46" fmla="*/ 11 w 236"/>
                    <a:gd name="T47" fmla="*/ 72 h 259"/>
                    <a:gd name="T48" fmla="*/ 25 w 236"/>
                    <a:gd name="T49" fmla="*/ 48 h 259"/>
                    <a:gd name="T50" fmla="*/ 44 w 236"/>
                    <a:gd name="T51" fmla="*/ 28 h 259"/>
                    <a:gd name="T52" fmla="*/ 65 w 236"/>
                    <a:gd name="T53" fmla="*/ 13 h 259"/>
                    <a:gd name="T54" fmla="*/ 91 w 236"/>
                    <a:gd name="T55" fmla="*/ 4 h 259"/>
                    <a:gd name="T56" fmla="*/ 119 w 236"/>
                    <a:gd name="T5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6" h="259">
                      <a:moveTo>
                        <a:pt x="119" y="0"/>
                      </a:moveTo>
                      <a:lnTo>
                        <a:pt x="145" y="4"/>
                      </a:lnTo>
                      <a:lnTo>
                        <a:pt x="170" y="13"/>
                      </a:lnTo>
                      <a:lnTo>
                        <a:pt x="192" y="28"/>
                      </a:lnTo>
                      <a:lnTo>
                        <a:pt x="211" y="48"/>
                      </a:lnTo>
                      <a:lnTo>
                        <a:pt x="225" y="72"/>
                      </a:lnTo>
                      <a:lnTo>
                        <a:pt x="234" y="100"/>
                      </a:lnTo>
                      <a:lnTo>
                        <a:pt x="236" y="129"/>
                      </a:lnTo>
                      <a:lnTo>
                        <a:pt x="234" y="159"/>
                      </a:lnTo>
                      <a:lnTo>
                        <a:pt x="225" y="187"/>
                      </a:lnTo>
                      <a:lnTo>
                        <a:pt x="211" y="211"/>
                      </a:lnTo>
                      <a:lnTo>
                        <a:pt x="192" y="230"/>
                      </a:lnTo>
                      <a:lnTo>
                        <a:pt x="170" y="247"/>
                      </a:lnTo>
                      <a:lnTo>
                        <a:pt x="145" y="256"/>
                      </a:lnTo>
                      <a:lnTo>
                        <a:pt x="119" y="259"/>
                      </a:lnTo>
                      <a:lnTo>
                        <a:pt x="91" y="256"/>
                      </a:lnTo>
                      <a:lnTo>
                        <a:pt x="65" y="247"/>
                      </a:lnTo>
                      <a:lnTo>
                        <a:pt x="44" y="230"/>
                      </a:lnTo>
                      <a:lnTo>
                        <a:pt x="25" y="211"/>
                      </a:lnTo>
                      <a:lnTo>
                        <a:pt x="11" y="187"/>
                      </a:lnTo>
                      <a:lnTo>
                        <a:pt x="2" y="159"/>
                      </a:lnTo>
                      <a:lnTo>
                        <a:pt x="0" y="129"/>
                      </a:lnTo>
                      <a:lnTo>
                        <a:pt x="2" y="100"/>
                      </a:lnTo>
                      <a:lnTo>
                        <a:pt x="11" y="72"/>
                      </a:lnTo>
                      <a:lnTo>
                        <a:pt x="25" y="48"/>
                      </a:lnTo>
                      <a:lnTo>
                        <a:pt x="44" y="28"/>
                      </a:lnTo>
                      <a:lnTo>
                        <a:pt x="65" y="13"/>
                      </a:lnTo>
                      <a:lnTo>
                        <a:pt x="91" y="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3B25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Freeform 68"/>
                <p:cNvSpPr>
                  <a:spLocks/>
                </p:cNvSpPr>
                <p:nvPr/>
              </p:nvSpPr>
              <p:spPr bwMode="auto">
                <a:xfrm>
                  <a:off x="985" y="1638"/>
                  <a:ext cx="24" cy="23"/>
                </a:xfrm>
                <a:custGeom>
                  <a:avLst/>
                  <a:gdLst>
                    <a:gd name="T0" fmla="*/ 36 w 71"/>
                    <a:gd name="T1" fmla="*/ 0 h 71"/>
                    <a:gd name="T2" fmla="*/ 50 w 71"/>
                    <a:gd name="T3" fmla="*/ 2 h 71"/>
                    <a:gd name="T4" fmla="*/ 60 w 71"/>
                    <a:gd name="T5" fmla="*/ 10 h 71"/>
                    <a:gd name="T6" fmla="*/ 67 w 71"/>
                    <a:gd name="T7" fmla="*/ 21 h 71"/>
                    <a:gd name="T8" fmla="*/ 71 w 71"/>
                    <a:gd name="T9" fmla="*/ 35 h 71"/>
                    <a:gd name="T10" fmla="*/ 67 w 71"/>
                    <a:gd name="T11" fmla="*/ 48 h 71"/>
                    <a:gd name="T12" fmla="*/ 60 w 71"/>
                    <a:gd name="T13" fmla="*/ 60 h 71"/>
                    <a:gd name="T14" fmla="*/ 50 w 71"/>
                    <a:gd name="T15" fmla="*/ 68 h 71"/>
                    <a:gd name="T16" fmla="*/ 36 w 71"/>
                    <a:gd name="T17" fmla="*/ 71 h 71"/>
                    <a:gd name="T18" fmla="*/ 22 w 71"/>
                    <a:gd name="T19" fmla="*/ 68 h 71"/>
                    <a:gd name="T20" fmla="*/ 10 w 71"/>
                    <a:gd name="T21" fmla="*/ 60 h 71"/>
                    <a:gd name="T22" fmla="*/ 3 w 71"/>
                    <a:gd name="T23" fmla="*/ 48 h 71"/>
                    <a:gd name="T24" fmla="*/ 0 w 71"/>
                    <a:gd name="T25" fmla="*/ 35 h 71"/>
                    <a:gd name="T26" fmla="*/ 3 w 71"/>
                    <a:gd name="T27" fmla="*/ 21 h 71"/>
                    <a:gd name="T28" fmla="*/ 10 w 71"/>
                    <a:gd name="T29" fmla="*/ 10 h 71"/>
                    <a:gd name="T30" fmla="*/ 22 w 71"/>
                    <a:gd name="T31" fmla="*/ 2 h 71"/>
                    <a:gd name="T32" fmla="*/ 36 w 71"/>
                    <a:gd name="T3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36" y="0"/>
                      </a:moveTo>
                      <a:lnTo>
                        <a:pt x="50" y="2"/>
                      </a:lnTo>
                      <a:lnTo>
                        <a:pt x="60" y="10"/>
                      </a:lnTo>
                      <a:lnTo>
                        <a:pt x="67" y="21"/>
                      </a:lnTo>
                      <a:lnTo>
                        <a:pt x="71" y="35"/>
                      </a:lnTo>
                      <a:lnTo>
                        <a:pt x="67" y="48"/>
                      </a:lnTo>
                      <a:lnTo>
                        <a:pt x="60" y="60"/>
                      </a:lnTo>
                      <a:lnTo>
                        <a:pt x="50" y="68"/>
                      </a:lnTo>
                      <a:lnTo>
                        <a:pt x="36" y="71"/>
                      </a:lnTo>
                      <a:lnTo>
                        <a:pt x="22" y="68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69"/>
                <p:cNvSpPr>
                  <a:spLocks/>
                </p:cNvSpPr>
                <p:nvPr/>
              </p:nvSpPr>
              <p:spPr bwMode="auto">
                <a:xfrm>
                  <a:off x="947" y="1510"/>
                  <a:ext cx="129" cy="56"/>
                </a:xfrm>
                <a:custGeom>
                  <a:avLst/>
                  <a:gdLst>
                    <a:gd name="T0" fmla="*/ 203 w 388"/>
                    <a:gd name="T1" fmla="*/ 0 h 169"/>
                    <a:gd name="T2" fmla="*/ 241 w 388"/>
                    <a:gd name="T3" fmla="*/ 1 h 169"/>
                    <a:gd name="T4" fmla="*/ 275 w 388"/>
                    <a:gd name="T5" fmla="*/ 8 h 169"/>
                    <a:gd name="T6" fmla="*/ 303 w 388"/>
                    <a:gd name="T7" fmla="*/ 17 h 169"/>
                    <a:gd name="T8" fmla="*/ 326 w 388"/>
                    <a:gd name="T9" fmla="*/ 28 h 169"/>
                    <a:gd name="T10" fmla="*/ 346 w 388"/>
                    <a:gd name="T11" fmla="*/ 42 h 169"/>
                    <a:gd name="T12" fmla="*/ 361 w 388"/>
                    <a:gd name="T13" fmla="*/ 57 h 169"/>
                    <a:gd name="T14" fmla="*/ 372 w 388"/>
                    <a:gd name="T15" fmla="*/ 74 h 169"/>
                    <a:gd name="T16" fmla="*/ 380 w 388"/>
                    <a:gd name="T17" fmla="*/ 90 h 169"/>
                    <a:gd name="T18" fmla="*/ 385 w 388"/>
                    <a:gd name="T19" fmla="*/ 107 h 169"/>
                    <a:gd name="T20" fmla="*/ 388 w 388"/>
                    <a:gd name="T21" fmla="*/ 123 h 169"/>
                    <a:gd name="T22" fmla="*/ 388 w 388"/>
                    <a:gd name="T23" fmla="*/ 137 h 169"/>
                    <a:gd name="T24" fmla="*/ 385 w 388"/>
                    <a:gd name="T25" fmla="*/ 150 h 169"/>
                    <a:gd name="T26" fmla="*/ 381 w 388"/>
                    <a:gd name="T27" fmla="*/ 158 h 169"/>
                    <a:gd name="T28" fmla="*/ 376 w 388"/>
                    <a:gd name="T29" fmla="*/ 165 h 169"/>
                    <a:gd name="T30" fmla="*/ 370 w 388"/>
                    <a:gd name="T31" fmla="*/ 169 h 169"/>
                    <a:gd name="T32" fmla="*/ 364 w 388"/>
                    <a:gd name="T33" fmla="*/ 167 h 169"/>
                    <a:gd name="T34" fmla="*/ 324 w 388"/>
                    <a:gd name="T35" fmla="*/ 148 h 169"/>
                    <a:gd name="T36" fmla="*/ 288 w 388"/>
                    <a:gd name="T37" fmla="*/ 136 h 169"/>
                    <a:gd name="T38" fmla="*/ 253 w 388"/>
                    <a:gd name="T39" fmla="*/ 127 h 169"/>
                    <a:gd name="T40" fmla="*/ 222 w 388"/>
                    <a:gd name="T41" fmla="*/ 123 h 169"/>
                    <a:gd name="T42" fmla="*/ 193 w 388"/>
                    <a:gd name="T43" fmla="*/ 122 h 169"/>
                    <a:gd name="T44" fmla="*/ 166 w 388"/>
                    <a:gd name="T45" fmla="*/ 124 h 169"/>
                    <a:gd name="T46" fmla="*/ 142 w 388"/>
                    <a:gd name="T47" fmla="*/ 128 h 169"/>
                    <a:gd name="T48" fmla="*/ 121 w 388"/>
                    <a:gd name="T49" fmla="*/ 134 h 169"/>
                    <a:gd name="T50" fmla="*/ 100 w 388"/>
                    <a:gd name="T51" fmla="*/ 141 h 169"/>
                    <a:gd name="T52" fmla="*/ 81 w 388"/>
                    <a:gd name="T53" fmla="*/ 147 h 169"/>
                    <a:gd name="T54" fmla="*/ 65 w 388"/>
                    <a:gd name="T55" fmla="*/ 152 h 169"/>
                    <a:gd name="T56" fmla="*/ 50 w 388"/>
                    <a:gd name="T57" fmla="*/ 157 h 169"/>
                    <a:gd name="T58" fmla="*/ 36 w 388"/>
                    <a:gd name="T59" fmla="*/ 158 h 169"/>
                    <a:gd name="T60" fmla="*/ 23 w 388"/>
                    <a:gd name="T61" fmla="*/ 158 h 169"/>
                    <a:gd name="T62" fmla="*/ 12 w 388"/>
                    <a:gd name="T63" fmla="*/ 155 h 169"/>
                    <a:gd name="T64" fmla="*/ 5 w 388"/>
                    <a:gd name="T65" fmla="*/ 150 h 169"/>
                    <a:gd name="T66" fmla="*/ 2 w 388"/>
                    <a:gd name="T67" fmla="*/ 141 h 169"/>
                    <a:gd name="T68" fmla="*/ 0 w 388"/>
                    <a:gd name="T69" fmla="*/ 129 h 169"/>
                    <a:gd name="T70" fmla="*/ 2 w 388"/>
                    <a:gd name="T71" fmla="*/ 117 h 169"/>
                    <a:gd name="T72" fmla="*/ 5 w 388"/>
                    <a:gd name="T73" fmla="*/ 103 h 169"/>
                    <a:gd name="T74" fmla="*/ 12 w 388"/>
                    <a:gd name="T75" fmla="*/ 86 h 169"/>
                    <a:gd name="T76" fmla="*/ 23 w 388"/>
                    <a:gd name="T77" fmla="*/ 71 h 169"/>
                    <a:gd name="T78" fmla="*/ 36 w 388"/>
                    <a:gd name="T79" fmla="*/ 56 h 169"/>
                    <a:gd name="T80" fmla="*/ 53 w 388"/>
                    <a:gd name="T81" fmla="*/ 41 h 169"/>
                    <a:gd name="T82" fmla="*/ 75 w 388"/>
                    <a:gd name="T83" fmla="*/ 28 h 169"/>
                    <a:gd name="T84" fmla="*/ 100 w 388"/>
                    <a:gd name="T85" fmla="*/ 17 h 169"/>
                    <a:gd name="T86" fmla="*/ 129 w 388"/>
                    <a:gd name="T87" fmla="*/ 8 h 169"/>
                    <a:gd name="T88" fmla="*/ 164 w 388"/>
                    <a:gd name="T89" fmla="*/ 1 h 169"/>
                    <a:gd name="T90" fmla="*/ 203 w 388"/>
                    <a:gd name="T91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88" h="169">
                      <a:moveTo>
                        <a:pt x="203" y="0"/>
                      </a:moveTo>
                      <a:lnTo>
                        <a:pt x="241" y="1"/>
                      </a:lnTo>
                      <a:lnTo>
                        <a:pt x="275" y="8"/>
                      </a:lnTo>
                      <a:lnTo>
                        <a:pt x="303" y="17"/>
                      </a:lnTo>
                      <a:lnTo>
                        <a:pt x="326" y="28"/>
                      </a:lnTo>
                      <a:lnTo>
                        <a:pt x="346" y="42"/>
                      </a:lnTo>
                      <a:lnTo>
                        <a:pt x="361" y="57"/>
                      </a:lnTo>
                      <a:lnTo>
                        <a:pt x="372" y="74"/>
                      </a:lnTo>
                      <a:lnTo>
                        <a:pt x="380" y="90"/>
                      </a:lnTo>
                      <a:lnTo>
                        <a:pt x="385" y="107"/>
                      </a:lnTo>
                      <a:lnTo>
                        <a:pt x="388" y="123"/>
                      </a:lnTo>
                      <a:lnTo>
                        <a:pt x="388" y="137"/>
                      </a:lnTo>
                      <a:lnTo>
                        <a:pt x="385" y="150"/>
                      </a:lnTo>
                      <a:lnTo>
                        <a:pt x="381" y="158"/>
                      </a:lnTo>
                      <a:lnTo>
                        <a:pt x="376" y="165"/>
                      </a:lnTo>
                      <a:lnTo>
                        <a:pt x="370" y="169"/>
                      </a:lnTo>
                      <a:lnTo>
                        <a:pt x="364" y="167"/>
                      </a:lnTo>
                      <a:lnTo>
                        <a:pt x="324" y="148"/>
                      </a:lnTo>
                      <a:lnTo>
                        <a:pt x="288" y="136"/>
                      </a:lnTo>
                      <a:lnTo>
                        <a:pt x="253" y="127"/>
                      </a:lnTo>
                      <a:lnTo>
                        <a:pt x="222" y="123"/>
                      </a:lnTo>
                      <a:lnTo>
                        <a:pt x="193" y="122"/>
                      </a:lnTo>
                      <a:lnTo>
                        <a:pt x="166" y="124"/>
                      </a:lnTo>
                      <a:lnTo>
                        <a:pt x="142" y="128"/>
                      </a:lnTo>
                      <a:lnTo>
                        <a:pt x="121" y="134"/>
                      </a:lnTo>
                      <a:lnTo>
                        <a:pt x="100" y="141"/>
                      </a:lnTo>
                      <a:lnTo>
                        <a:pt x="81" y="147"/>
                      </a:lnTo>
                      <a:lnTo>
                        <a:pt x="65" y="152"/>
                      </a:lnTo>
                      <a:lnTo>
                        <a:pt x="50" y="157"/>
                      </a:lnTo>
                      <a:lnTo>
                        <a:pt x="36" y="158"/>
                      </a:lnTo>
                      <a:lnTo>
                        <a:pt x="23" y="158"/>
                      </a:lnTo>
                      <a:lnTo>
                        <a:pt x="12" y="155"/>
                      </a:lnTo>
                      <a:lnTo>
                        <a:pt x="5" y="150"/>
                      </a:lnTo>
                      <a:lnTo>
                        <a:pt x="2" y="141"/>
                      </a:lnTo>
                      <a:lnTo>
                        <a:pt x="0" y="129"/>
                      </a:lnTo>
                      <a:lnTo>
                        <a:pt x="2" y="117"/>
                      </a:lnTo>
                      <a:lnTo>
                        <a:pt x="5" y="103"/>
                      </a:lnTo>
                      <a:lnTo>
                        <a:pt x="12" y="86"/>
                      </a:lnTo>
                      <a:lnTo>
                        <a:pt x="23" y="71"/>
                      </a:lnTo>
                      <a:lnTo>
                        <a:pt x="36" y="56"/>
                      </a:lnTo>
                      <a:lnTo>
                        <a:pt x="53" y="41"/>
                      </a:lnTo>
                      <a:lnTo>
                        <a:pt x="75" y="28"/>
                      </a:lnTo>
                      <a:lnTo>
                        <a:pt x="100" y="17"/>
                      </a:lnTo>
                      <a:lnTo>
                        <a:pt x="129" y="8"/>
                      </a:lnTo>
                      <a:lnTo>
                        <a:pt x="164" y="1"/>
                      </a:lnTo>
                      <a:lnTo>
                        <a:pt x="203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Freeform 70"/>
                <p:cNvSpPr>
                  <a:spLocks/>
                </p:cNvSpPr>
                <p:nvPr/>
              </p:nvSpPr>
              <p:spPr bwMode="auto">
                <a:xfrm>
                  <a:off x="1335" y="1625"/>
                  <a:ext cx="79" cy="87"/>
                </a:xfrm>
                <a:custGeom>
                  <a:avLst/>
                  <a:gdLst>
                    <a:gd name="T0" fmla="*/ 119 w 238"/>
                    <a:gd name="T1" fmla="*/ 0 h 259"/>
                    <a:gd name="T2" fmla="*/ 146 w 238"/>
                    <a:gd name="T3" fmla="*/ 4 h 259"/>
                    <a:gd name="T4" fmla="*/ 171 w 238"/>
                    <a:gd name="T5" fmla="*/ 13 h 259"/>
                    <a:gd name="T6" fmla="*/ 194 w 238"/>
                    <a:gd name="T7" fmla="*/ 28 h 259"/>
                    <a:gd name="T8" fmla="*/ 212 w 238"/>
                    <a:gd name="T9" fmla="*/ 48 h 259"/>
                    <a:gd name="T10" fmla="*/ 226 w 238"/>
                    <a:gd name="T11" fmla="*/ 72 h 259"/>
                    <a:gd name="T12" fmla="*/ 235 w 238"/>
                    <a:gd name="T13" fmla="*/ 100 h 259"/>
                    <a:gd name="T14" fmla="*/ 238 w 238"/>
                    <a:gd name="T15" fmla="*/ 129 h 259"/>
                    <a:gd name="T16" fmla="*/ 235 w 238"/>
                    <a:gd name="T17" fmla="*/ 159 h 259"/>
                    <a:gd name="T18" fmla="*/ 226 w 238"/>
                    <a:gd name="T19" fmla="*/ 187 h 259"/>
                    <a:gd name="T20" fmla="*/ 212 w 238"/>
                    <a:gd name="T21" fmla="*/ 211 h 259"/>
                    <a:gd name="T22" fmla="*/ 194 w 238"/>
                    <a:gd name="T23" fmla="*/ 230 h 259"/>
                    <a:gd name="T24" fmla="*/ 171 w 238"/>
                    <a:gd name="T25" fmla="*/ 247 h 259"/>
                    <a:gd name="T26" fmla="*/ 146 w 238"/>
                    <a:gd name="T27" fmla="*/ 256 h 259"/>
                    <a:gd name="T28" fmla="*/ 119 w 238"/>
                    <a:gd name="T29" fmla="*/ 259 h 259"/>
                    <a:gd name="T30" fmla="*/ 92 w 238"/>
                    <a:gd name="T31" fmla="*/ 256 h 259"/>
                    <a:gd name="T32" fmla="*/ 68 w 238"/>
                    <a:gd name="T33" fmla="*/ 247 h 259"/>
                    <a:gd name="T34" fmla="*/ 45 w 238"/>
                    <a:gd name="T35" fmla="*/ 230 h 259"/>
                    <a:gd name="T36" fmla="*/ 27 w 238"/>
                    <a:gd name="T37" fmla="*/ 211 h 259"/>
                    <a:gd name="T38" fmla="*/ 13 w 238"/>
                    <a:gd name="T39" fmla="*/ 187 h 259"/>
                    <a:gd name="T40" fmla="*/ 4 w 238"/>
                    <a:gd name="T41" fmla="*/ 159 h 259"/>
                    <a:gd name="T42" fmla="*/ 0 w 238"/>
                    <a:gd name="T43" fmla="*/ 129 h 259"/>
                    <a:gd name="T44" fmla="*/ 4 w 238"/>
                    <a:gd name="T45" fmla="*/ 100 h 259"/>
                    <a:gd name="T46" fmla="*/ 13 w 238"/>
                    <a:gd name="T47" fmla="*/ 72 h 259"/>
                    <a:gd name="T48" fmla="*/ 27 w 238"/>
                    <a:gd name="T49" fmla="*/ 48 h 259"/>
                    <a:gd name="T50" fmla="*/ 45 w 238"/>
                    <a:gd name="T51" fmla="*/ 28 h 259"/>
                    <a:gd name="T52" fmla="*/ 68 w 238"/>
                    <a:gd name="T53" fmla="*/ 13 h 259"/>
                    <a:gd name="T54" fmla="*/ 92 w 238"/>
                    <a:gd name="T55" fmla="*/ 4 h 259"/>
                    <a:gd name="T56" fmla="*/ 119 w 238"/>
                    <a:gd name="T5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8" h="259">
                      <a:moveTo>
                        <a:pt x="119" y="0"/>
                      </a:moveTo>
                      <a:lnTo>
                        <a:pt x="146" y="4"/>
                      </a:lnTo>
                      <a:lnTo>
                        <a:pt x="171" y="13"/>
                      </a:lnTo>
                      <a:lnTo>
                        <a:pt x="194" y="28"/>
                      </a:lnTo>
                      <a:lnTo>
                        <a:pt x="212" y="48"/>
                      </a:lnTo>
                      <a:lnTo>
                        <a:pt x="226" y="72"/>
                      </a:lnTo>
                      <a:lnTo>
                        <a:pt x="235" y="100"/>
                      </a:lnTo>
                      <a:lnTo>
                        <a:pt x="238" y="129"/>
                      </a:lnTo>
                      <a:lnTo>
                        <a:pt x="235" y="159"/>
                      </a:lnTo>
                      <a:lnTo>
                        <a:pt x="226" y="187"/>
                      </a:lnTo>
                      <a:lnTo>
                        <a:pt x="212" y="211"/>
                      </a:lnTo>
                      <a:lnTo>
                        <a:pt x="194" y="230"/>
                      </a:lnTo>
                      <a:lnTo>
                        <a:pt x="171" y="247"/>
                      </a:lnTo>
                      <a:lnTo>
                        <a:pt x="146" y="256"/>
                      </a:lnTo>
                      <a:lnTo>
                        <a:pt x="119" y="259"/>
                      </a:lnTo>
                      <a:lnTo>
                        <a:pt x="92" y="256"/>
                      </a:lnTo>
                      <a:lnTo>
                        <a:pt x="68" y="247"/>
                      </a:lnTo>
                      <a:lnTo>
                        <a:pt x="45" y="230"/>
                      </a:lnTo>
                      <a:lnTo>
                        <a:pt x="27" y="211"/>
                      </a:lnTo>
                      <a:lnTo>
                        <a:pt x="13" y="187"/>
                      </a:lnTo>
                      <a:lnTo>
                        <a:pt x="4" y="159"/>
                      </a:lnTo>
                      <a:lnTo>
                        <a:pt x="0" y="129"/>
                      </a:lnTo>
                      <a:lnTo>
                        <a:pt x="4" y="100"/>
                      </a:lnTo>
                      <a:lnTo>
                        <a:pt x="13" y="72"/>
                      </a:lnTo>
                      <a:lnTo>
                        <a:pt x="27" y="48"/>
                      </a:lnTo>
                      <a:lnTo>
                        <a:pt x="45" y="28"/>
                      </a:lnTo>
                      <a:lnTo>
                        <a:pt x="68" y="13"/>
                      </a:lnTo>
                      <a:lnTo>
                        <a:pt x="92" y="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3B25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71"/>
                <p:cNvSpPr>
                  <a:spLocks/>
                </p:cNvSpPr>
                <p:nvPr/>
              </p:nvSpPr>
              <p:spPr bwMode="auto">
                <a:xfrm>
                  <a:off x="1345" y="1638"/>
                  <a:ext cx="24" cy="23"/>
                </a:xfrm>
                <a:custGeom>
                  <a:avLst/>
                  <a:gdLst>
                    <a:gd name="T0" fmla="*/ 36 w 71"/>
                    <a:gd name="T1" fmla="*/ 0 h 71"/>
                    <a:gd name="T2" fmla="*/ 49 w 71"/>
                    <a:gd name="T3" fmla="*/ 2 h 71"/>
                    <a:gd name="T4" fmla="*/ 61 w 71"/>
                    <a:gd name="T5" fmla="*/ 10 h 71"/>
                    <a:gd name="T6" fmla="*/ 68 w 71"/>
                    <a:gd name="T7" fmla="*/ 21 h 71"/>
                    <a:gd name="T8" fmla="*/ 71 w 71"/>
                    <a:gd name="T9" fmla="*/ 35 h 71"/>
                    <a:gd name="T10" fmla="*/ 68 w 71"/>
                    <a:gd name="T11" fmla="*/ 48 h 71"/>
                    <a:gd name="T12" fmla="*/ 61 w 71"/>
                    <a:gd name="T13" fmla="*/ 60 h 71"/>
                    <a:gd name="T14" fmla="*/ 49 w 71"/>
                    <a:gd name="T15" fmla="*/ 68 h 71"/>
                    <a:gd name="T16" fmla="*/ 36 w 71"/>
                    <a:gd name="T17" fmla="*/ 71 h 71"/>
                    <a:gd name="T18" fmla="*/ 22 w 71"/>
                    <a:gd name="T19" fmla="*/ 68 h 71"/>
                    <a:gd name="T20" fmla="*/ 10 w 71"/>
                    <a:gd name="T21" fmla="*/ 60 h 71"/>
                    <a:gd name="T22" fmla="*/ 3 w 71"/>
                    <a:gd name="T23" fmla="*/ 48 h 71"/>
                    <a:gd name="T24" fmla="*/ 0 w 71"/>
                    <a:gd name="T25" fmla="*/ 35 h 71"/>
                    <a:gd name="T26" fmla="*/ 3 w 71"/>
                    <a:gd name="T27" fmla="*/ 21 h 71"/>
                    <a:gd name="T28" fmla="*/ 10 w 71"/>
                    <a:gd name="T29" fmla="*/ 10 h 71"/>
                    <a:gd name="T30" fmla="*/ 22 w 71"/>
                    <a:gd name="T31" fmla="*/ 2 h 71"/>
                    <a:gd name="T32" fmla="*/ 36 w 71"/>
                    <a:gd name="T3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36" y="0"/>
                      </a:moveTo>
                      <a:lnTo>
                        <a:pt x="49" y="2"/>
                      </a:lnTo>
                      <a:lnTo>
                        <a:pt x="61" y="10"/>
                      </a:lnTo>
                      <a:lnTo>
                        <a:pt x="68" y="21"/>
                      </a:lnTo>
                      <a:lnTo>
                        <a:pt x="71" y="35"/>
                      </a:lnTo>
                      <a:lnTo>
                        <a:pt x="68" y="48"/>
                      </a:lnTo>
                      <a:lnTo>
                        <a:pt x="61" y="60"/>
                      </a:lnTo>
                      <a:lnTo>
                        <a:pt x="49" y="68"/>
                      </a:lnTo>
                      <a:lnTo>
                        <a:pt x="36" y="71"/>
                      </a:lnTo>
                      <a:lnTo>
                        <a:pt x="22" y="68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72"/>
                <p:cNvSpPr>
                  <a:spLocks/>
                </p:cNvSpPr>
                <p:nvPr/>
              </p:nvSpPr>
              <p:spPr bwMode="auto">
                <a:xfrm>
                  <a:off x="1307" y="1510"/>
                  <a:ext cx="129" cy="56"/>
                </a:xfrm>
                <a:custGeom>
                  <a:avLst/>
                  <a:gdLst>
                    <a:gd name="T0" fmla="*/ 185 w 387"/>
                    <a:gd name="T1" fmla="*/ 0 h 169"/>
                    <a:gd name="T2" fmla="*/ 224 w 387"/>
                    <a:gd name="T3" fmla="*/ 1 h 169"/>
                    <a:gd name="T4" fmla="*/ 258 w 387"/>
                    <a:gd name="T5" fmla="*/ 8 h 169"/>
                    <a:gd name="T6" fmla="*/ 287 w 387"/>
                    <a:gd name="T7" fmla="*/ 17 h 169"/>
                    <a:gd name="T8" fmla="*/ 313 w 387"/>
                    <a:gd name="T9" fmla="*/ 28 h 169"/>
                    <a:gd name="T10" fmla="*/ 334 w 387"/>
                    <a:gd name="T11" fmla="*/ 41 h 169"/>
                    <a:gd name="T12" fmla="*/ 351 w 387"/>
                    <a:gd name="T13" fmla="*/ 56 h 169"/>
                    <a:gd name="T14" fmla="*/ 365 w 387"/>
                    <a:gd name="T15" fmla="*/ 71 h 169"/>
                    <a:gd name="T16" fmla="*/ 376 w 387"/>
                    <a:gd name="T17" fmla="*/ 86 h 169"/>
                    <a:gd name="T18" fmla="*/ 382 w 387"/>
                    <a:gd name="T19" fmla="*/ 103 h 169"/>
                    <a:gd name="T20" fmla="*/ 386 w 387"/>
                    <a:gd name="T21" fmla="*/ 117 h 169"/>
                    <a:gd name="T22" fmla="*/ 387 w 387"/>
                    <a:gd name="T23" fmla="*/ 129 h 169"/>
                    <a:gd name="T24" fmla="*/ 386 w 387"/>
                    <a:gd name="T25" fmla="*/ 141 h 169"/>
                    <a:gd name="T26" fmla="*/ 382 w 387"/>
                    <a:gd name="T27" fmla="*/ 150 h 169"/>
                    <a:gd name="T28" fmla="*/ 376 w 387"/>
                    <a:gd name="T29" fmla="*/ 155 h 169"/>
                    <a:gd name="T30" fmla="*/ 365 w 387"/>
                    <a:gd name="T31" fmla="*/ 158 h 169"/>
                    <a:gd name="T32" fmla="*/ 352 w 387"/>
                    <a:gd name="T33" fmla="*/ 158 h 169"/>
                    <a:gd name="T34" fmla="*/ 338 w 387"/>
                    <a:gd name="T35" fmla="*/ 157 h 169"/>
                    <a:gd name="T36" fmla="*/ 323 w 387"/>
                    <a:gd name="T37" fmla="*/ 152 h 169"/>
                    <a:gd name="T38" fmla="*/ 306 w 387"/>
                    <a:gd name="T39" fmla="*/ 147 h 169"/>
                    <a:gd name="T40" fmla="*/ 287 w 387"/>
                    <a:gd name="T41" fmla="*/ 141 h 169"/>
                    <a:gd name="T42" fmla="*/ 267 w 387"/>
                    <a:gd name="T43" fmla="*/ 134 h 169"/>
                    <a:gd name="T44" fmla="*/ 246 w 387"/>
                    <a:gd name="T45" fmla="*/ 128 h 169"/>
                    <a:gd name="T46" fmla="*/ 222 w 387"/>
                    <a:gd name="T47" fmla="*/ 124 h 169"/>
                    <a:gd name="T48" fmla="*/ 195 w 387"/>
                    <a:gd name="T49" fmla="*/ 122 h 169"/>
                    <a:gd name="T50" fmla="*/ 166 w 387"/>
                    <a:gd name="T51" fmla="*/ 123 h 169"/>
                    <a:gd name="T52" fmla="*/ 134 w 387"/>
                    <a:gd name="T53" fmla="*/ 127 h 169"/>
                    <a:gd name="T54" fmla="*/ 100 w 387"/>
                    <a:gd name="T55" fmla="*/ 136 h 169"/>
                    <a:gd name="T56" fmla="*/ 63 w 387"/>
                    <a:gd name="T57" fmla="*/ 148 h 169"/>
                    <a:gd name="T58" fmla="*/ 24 w 387"/>
                    <a:gd name="T59" fmla="*/ 167 h 169"/>
                    <a:gd name="T60" fmla="*/ 18 w 387"/>
                    <a:gd name="T61" fmla="*/ 169 h 169"/>
                    <a:gd name="T62" fmla="*/ 12 w 387"/>
                    <a:gd name="T63" fmla="*/ 165 h 169"/>
                    <a:gd name="T64" fmla="*/ 7 w 387"/>
                    <a:gd name="T65" fmla="*/ 158 h 169"/>
                    <a:gd name="T66" fmla="*/ 3 w 387"/>
                    <a:gd name="T67" fmla="*/ 150 h 169"/>
                    <a:gd name="T68" fmla="*/ 0 w 387"/>
                    <a:gd name="T69" fmla="*/ 137 h 169"/>
                    <a:gd name="T70" fmla="*/ 0 w 387"/>
                    <a:gd name="T71" fmla="*/ 123 h 169"/>
                    <a:gd name="T72" fmla="*/ 3 w 387"/>
                    <a:gd name="T73" fmla="*/ 107 h 169"/>
                    <a:gd name="T74" fmla="*/ 8 w 387"/>
                    <a:gd name="T75" fmla="*/ 90 h 169"/>
                    <a:gd name="T76" fmla="*/ 15 w 387"/>
                    <a:gd name="T77" fmla="*/ 74 h 169"/>
                    <a:gd name="T78" fmla="*/ 27 w 387"/>
                    <a:gd name="T79" fmla="*/ 57 h 169"/>
                    <a:gd name="T80" fmla="*/ 42 w 387"/>
                    <a:gd name="T81" fmla="*/ 42 h 169"/>
                    <a:gd name="T82" fmla="*/ 61 w 387"/>
                    <a:gd name="T83" fmla="*/ 28 h 169"/>
                    <a:gd name="T84" fmla="*/ 85 w 387"/>
                    <a:gd name="T85" fmla="*/ 17 h 169"/>
                    <a:gd name="T86" fmla="*/ 113 w 387"/>
                    <a:gd name="T87" fmla="*/ 8 h 169"/>
                    <a:gd name="T88" fmla="*/ 147 w 387"/>
                    <a:gd name="T89" fmla="*/ 1 h 169"/>
                    <a:gd name="T90" fmla="*/ 185 w 387"/>
                    <a:gd name="T91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87" h="169">
                      <a:moveTo>
                        <a:pt x="185" y="0"/>
                      </a:moveTo>
                      <a:lnTo>
                        <a:pt x="224" y="1"/>
                      </a:lnTo>
                      <a:lnTo>
                        <a:pt x="258" y="8"/>
                      </a:lnTo>
                      <a:lnTo>
                        <a:pt x="287" y="17"/>
                      </a:lnTo>
                      <a:lnTo>
                        <a:pt x="313" y="28"/>
                      </a:lnTo>
                      <a:lnTo>
                        <a:pt x="334" y="41"/>
                      </a:lnTo>
                      <a:lnTo>
                        <a:pt x="351" y="56"/>
                      </a:lnTo>
                      <a:lnTo>
                        <a:pt x="365" y="71"/>
                      </a:lnTo>
                      <a:lnTo>
                        <a:pt x="376" y="86"/>
                      </a:lnTo>
                      <a:lnTo>
                        <a:pt x="382" y="103"/>
                      </a:lnTo>
                      <a:lnTo>
                        <a:pt x="386" y="117"/>
                      </a:lnTo>
                      <a:lnTo>
                        <a:pt x="387" y="129"/>
                      </a:lnTo>
                      <a:lnTo>
                        <a:pt x="386" y="141"/>
                      </a:lnTo>
                      <a:lnTo>
                        <a:pt x="382" y="150"/>
                      </a:lnTo>
                      <a:lnTo>
                        <a:pt x="376" y="155"/>
                      </a:lnTo>
                      <a:lnTo>
                        <a:pt x="365" y="158"/>
                      </a:lnTo>
                      <a:lnTo>
                        <a:pt x="352" y="158"/>
                      </a:lnTo>
                      <a:lnTo>
                        <a:pt x="338" y="157"/>
                      </a:lnTo>
                      <a:lnTo>
                        <a:pt x="323" y="152"/>
                      </a:lnTo>
                      <a:lnTo>
                        <a:pt x="306" y="147"/>
                      </a:lnTo>
                      <a:lnTo>
                        <a:pt x="287" y="141"/>
                      </a:lnTo>
                      <a:lnTo>
                        <a:pt x="267" y="134"/>
                      </a:lnTo>
                      <a:lnTo>
                        <a:pt x="246" y="128"/>
                      </a:lnTo>
                      <a:lnTo>
                        <a:pt x="222" y="124"/>
                      </a:lnTo>
                      <a:lnTo>
                        <a:pt x="195" y="122"/>
                      </a:lnTo>
                      <a:lnTo>
                        <a:pt x="166" y="123"/>
                      </a:lnTo>
                      <a:lnTo>
                        <a:pt x="134" y="127"/>
                      </a:lnTo>
                      <a:lnTo>
                        <a:pt x="100" y="136"/>
                      </a:lnTo>
                      <a:lnTo>
                        <a:pt x="63" y="148"/>
                      </a:lnTo>
                      <a:lnTo>
                        <a:pt x="24" y="167"/>
                      </a:lnTo>
                      <a:lnTo>
                        <a:pt x="18" y="169"/>
                      </a:lnTo>
                      <a:lnTo>
                        <a:pt x="12" y="165"/>
                      </a:lnTo>
                      <a:lnTo>
                        <a:pt x="7" y="158"/>
                      </a:lnTo>
                      <a:lnTo>
                        <a:pt x="3" y="150"/>
                      </a:lnTo>
                      <a:lnTo>
                        <a:pt x="0" y="137"/>
                      </a:lnTo>
                      <a:lnTo>
                        <a:pt x="0" y="123"/>
                      </a:lnTo>
                      <a:lnTo>
                        <a:pt x="3" y="107"/>
                      </a:lnTo>
                      <a:lnTo>
                        <a:pt x="8" y="90"/>
                      </a:lnTo>
                      <a:lnTo>
                        <a:pt x="15" y="74"/>
                      </a:lnTo>
                      <a:lnTo>
                        <a:pt x="27" y="57"/>
                      </a:lnTo>
                      <a:lnTo>
                        <a:pt x="42" y="42"/>
                      </a:lnTo>
                      <a:lnTo>
                        <a:pt x="61" y="28"/>
                      </a:lnTo>
                      <a:lnTo>
                        <a:pt x="85" y="17"/>
                      </a:lnTo>
                      <a:lnTo>
                        <a:pt x="113" y="8"/>
                      </a:lnTo>
                      <a:lnTo>
                        <a:pt x="147" y="1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73"/>
                <p:cNvSpPr>
                  <a:spLocks/>
                </p:cNvSpPr>
                <p:nvPr/>
              </p:nvSpPr>
              <p:spPr bwMode="auto">
                <a:xfrm>
                  <a:off x="1129" y="1802"/>
                  <a:ext cx="125" cy="45"/>
                </a:xfrm>
                <a:custGeom>
                  <a:avLst/>
                  <a:gdLst>
                    <a:gd name="T0" fmla="*/ 6 w 375"/>
                    <a:gd name="T1" fmla="*/ 0 h 135"/>
                    <a:gd name="T2" fmla="*/ 15 w 375"/>
                    <a:gd name="T3" fmla="*/ 2 h 135"/>
                    <a:gd name="T4" fmla="*/ 27 w 375"/>
                    <a:gd name="T5" fmla="*/ 6 h 135"/>
                    <a:gd name="T6" fmla="*/ 41 w 375"/>
                    <a:gd name="T7" fmla="*/ 14 h 135"/>
                    <a:gd name="T8" fmla="*/ 58 w 375"/>
                    <a:gd name="T9" fmla="*/ 23 h 135"/>
                    <a:gd name="T10" fmla="*/ 80 w 375"/>
                    <a:gd name="T11" fmla="*/ 33 h 135"/>
                    <a:gd name="T12" fmla="*/ 103 w 375"/>
                    <a:gd name="T13" fmla="*/ 42 h 135"/>
                    <a:gd name="T14" fmla="*/ 128 w 375"/>
                    <a:gd name="T15" fmla="*/ 49 h 135"/>
                    <a:gd name="T16" fmla="*/ 157 w 375"/>
                    <a:gd name="T17" fmla="*/ 56 h 135"/>
                    <a:gd name="T18" fmla="*/ 187 w 375"/>
                    <a:gd name="T19" fmla="*/ 57 h 135"/>
                    <a:gd name="T20" fmla="*/ 218 w 375"/>
                    <a:gd name="T21" fmla="*/ 56 h 135"/>
                    <a:gd name="T22" fmla="*/ 247 w 375"/>
                    <a:gd name="T23" fmla="*/ 49 h 135"/>
                    <a:gd name="T24" fmla="*/ 272 w 375"/>
                    <a:gd name="T25" fmla="*/ 42 h 135"/>
                    <a:gd name="T26" fmla="*/ 295 w 375"/>
                    <a:gd name="T27" fmla="*/ 33 h 135"/>
                    <a:gd name="T28" fmla="*/ 316 w 375"/>
                    <a:gd name="T29" fmla="*/ 23 h 135"/>
                    <a:gd name="T30" fmla="*/ 333 w 375"/>
                    <a:gd name="T31" fmla="*/ 14 h 135"/>
                    <a:gd name="T32" fmla="*/ 348 w 375"/>
                    <a:gd name="T33" fmla="*/ 6 h 135"/>
                    <a:gd name="T34" fmla="*/ 360 w 375"/>
                    <a:gd name="T35" fmla="*/ 2 h 135"/>
                    <a:gd name="T36" fmla="*/ 368 w 375"/>
                    <a:gd name="T37" fmla="*/ 0 h 135"/>
                    <a:gd name="T38" fmla="*/ 373 w 375"/>
                    <a:gd name="T39" fmla="*/ 4 h 135"/>
                    <a:gd name="T40" fmla="*/ 375 w 375"/>
                    <a:gd name="T41" fmla="*/ 13 h 135"/>
                    <a:gd name="T42" fmla="*/ 375 w 375"/>
                    <a:gd name="T43" fmla="*/ 24 h 135"/>
                    <a:gd name="T44" fmla="*/ 371 w 375"/>
                    <a:gd name="T45" fmla="*/ 38 h 135"/>
                    <a:gd name="T46" fmla="*/ 366 w 375"/>
                    <a:gd name="T47" fmla="*/ 53 h 135"/>
                    <a:gd name="T48" fmla="*/ 357 w 375"/>
                    <a:gd name="T49" fmla="*/ 67 h 135"/>
                    <a:gd name="T50" fmla="*/ 346 w 375"/>
                    <a:gd name="T51" fmla="*/ 82 h 135"/>
                    <a:gd name="T52" fmla="*/ 330 w 375"/>
                    <a:gd name="T53" fmla="*/ 96 h 135"/>
                    <a:gd name="T54" fmla="*/ 311 w 375"/>
                    <a:gd name="T55" fmla="*/ 109 h 135"/>
                    <a:gd name="T56" fmla="*/ 289 w 375"/>
                    <a:gd name="T57" fmla="*/ 119 h 135"/>
                    <a:gd name="T58" fmla="*/ 260 w 375"/>
                    <a:gd name="T59" fmla="*/ 128 h 135"/>
                    <a:gd name="T60" fmla="*/ 227 w 375"/>
                    <a:gd name="T61" fmla="*/ 133 h 135"/>
                    <a:gd name="T62" fmla="*/ 187 w 375"/>
                    <a:gd name="T63" fmla="*/ 135 h 135"/>
                    <a:gd name="T64" fmla="*/ 148 w 375"/>
                    <a:gd name="T65" fmla="*/ 133 h 135"/>
                    <a:gd name="T66" fmla="*/ 115 w 375"/>
                    <a:gd name="T67" fmla="*/ 128 h 135"/>
                    <a:gd name="T68" fmla="*/ 86 w 375"/>
                    <a:gd name="T69" fmla="*/ 119 h 135"/>
                    <a:gd name="T70" fmla="*/ 63 w 375"/>
                    <a:gd name="T71" fmla="*/ 109 h 135"/>
                    <a:gd name="T72" fmla="*/ 44 w 375"/>
                    <a:gd name="T73" fmla="*/ 96 h 135"/>
                    <a:gd name="T74" fmla="*/ 29 w 375"/>
                    <a:gd name="T75" fmla="*/ 82 h 135"/>
                    <a:gd name="T76" fmla="*/ 18 w 375"/>
                    <a:gd name="T77" fmla="*/ 67 h 135"/>
                    <a:gd name="T78" fmla="*/ 9 w 375"/>
                    <a:gd name="T79" fmla="*/ 53 h 135"/>
                    <a:gd name="T80" fmla="*/ 4 w 375"/>
                    <a:gd name="T81" fmla="*/ 38 h 135"/>
                    <a:gd name="T82" fmla="*/ 0 w 375"/>
                    <a:gd name="T83" fmla="*/ 24 h 135"/>
                    <a:gd name="T84" fmla="*/ 0 w 375"/>
                    <a:gd name="T85" fmla="*/ 13 h 135"/>
                    <a:gd name="T86" fmla="*/ 1 w 375"/>
                    <a:gd name="T87" fmla="*/ 4 h 135"/>
                    <a:gd name="T88" fmla="*/ 6 w 375"/>
                    <a:gd name="T89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75" h="135">
                      <a:moveTo>
                        <a:pt x="6" y="0"/>
                      </a:moveTo>
                      <a:lnTo>
                        <a:pt x="15" y="2"/>
                      </a:lnTo>
                      <a:lnTo>
                        <a:pt x="27" y="6"/>
                      </a:lnTo>
                      <a:lnTo>
                        <a:pt x="41" y="14"/>
                      </a:lnTo>
                      <a:lnTo>
                        <a:pt x="58" y="23"/>
                      </a:lnTo>
                      <a:lnTo>
                        <a:pt x="80" y="33"/>
                      </a:lnTo>
                      <a:lnTo>
                        <a:pt x="103" y="42"/>
                      </a:lnTo>
                      <a:lnTo>
                        <a:pt x="128" y="49"/>
                      </a:lnTo>
                      <a:lnTo>
                        <a:pt x="157" y="56"/>
                      </a:lnTo>
                      <a:lnTo>
                        <a:pt x="187" y="57"/>
                      </a:lnTo>
                      <a:lnTo>
                        <a:pt x="218" y="56"/>
                      </a:lnTo>
                      <a:lnTo>
                        <a:pt x="247" y="49"/>
                      </a:lnTo>
                      <a:lnTo>
                        <a:pt x="272" y="42"/>
                      </a:lnTo>
                      <a:lnTo>
                        <a:pt x="295" y="33"/>
                      </a:lnTo>
                      <a:lnTo>
                        <a:pt x="316" y="23"/>
                      </a:lnTo>
                      <a:lnTo>
                        <a:pt x="333" y="14"/>
                      </a:lnTo>
                      <a:lnTo>
                        <a:pt x="348" y="6"/>
                      </a:lnTo>
                      <a:lnTo>
                        <a:pt x="360" y="2"/>
                      </a:lnTo>
                      <a:lnTo>
                        <a:pt x="368" y="0"/>
                      </a:lnTo>
                      <a:lnTo>
                        <a:pt x="373" y="4"/>
                      </a:lnTo>
                      <a:lnTo>
                        <a:pt x="375" y="13"/>
                      </a:lnTo>
                      <a:lnTo>
                        <a:pt x="375" y="24"/>
                      </a:lnTo>
                      <a:lnTo>
                        <a:pt x="371" y="38"/>
                      </a:lnTo>
                      <a:lnTo>
                        <a:pt x="366" y="53"/>
                      </a:lnTo>
                      <a:lnTo>
                        <a:pt x="357" y="67"/>
                      </a:lnTo>
                      <a:lnTo>
                        <a:pt x="346" y="82"/>
                      </a:lnTo>
                      <a:lnTo>
                        <a:pt x="330" y="96"/>
                      </a:lnTo>
                      <a:lnTo>
                        <a:pt x="311" y="109"/>
                      </a:lnTo>
                      <a:lnTo>
                        <a:pt x="289" y="119"/>
                      </a:lnTo>
                      <a:lnTo>
                        <a:pt x="260" y="128"/>
                      </a:lnTo>
                      <a:lnTo>
                        <a:pt x="227" y="133"/>
                      </a:lnTo>
                      <a:lnTo>
                        <a:pt x="187" y="135"/>
                      </a:lnTo>
                      <a:lnTo>
                        <a:pt x="148" y="133"/>
                      </a:lnTo>
                      <a:lnTo>
                        <a:pt x="115" y="128"/>
                      </a:lnTo>
                      <a:lnTo>
                        <a:pt x="86" y="119"/>
                      </a:lnTo>
                      <a:lnTo>
                        <a:pt x="63" y="109"/>
                      </a:lnTo>
                      <a:lnTo>
                        <a:pt x="44" y="96"/>
                      </a:lnTo>
                      <a:lnTo>
                        <a:pt x="29" y="82"/>
                      </a:lnTo>
                      <a:lnTo>
                        <a:pt x="18" y="67"/>
                      </a:lnTo>
                      <a:lnTo>
                        <a:pt x="9" y="53"/>
                      </a:lnTo>
                      <a:lnTo>
                        <a:pt x="4" y="38"/>
                      </a:lnTo>
                      <a:lnTo>
                        <a:pt x="0" y="24"/>
                      </a:lnTo>
                      <a:lnTo>
                        <a:pt x="0" y="13"/>
                      </a:lnTo>
                      <a:lnTo>
                        <a:pt x="1" y="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74"/>
                <p:cNvSpPr>
                  <a:spLocks/>
                </p:cNvSpPr>
                <p:nvPr/>
              </p:nvSpPr>
              <p:spPr bwMode="auto">
                <a:xfrm>
                  <a:off x="1170" y="1944"/>
                  <a:ext cx="43" cy="15"/>
                </a:xfrm>
                <a:custGeom>
                  <a:avLst/>
                  <a:gdLst>
                    <a:gd name="T0" fmla="*/ 128 w 129"/>
                    <a:gd name="T1" fmla="*/ 0 h 47"/>
                    <a:gd name="T2" fmla="*/ 129 w 129"/>
                    <a:gd name="T3" fmla="*/ 4 h 47"/>
                    <a:gd name="T4" fmla="*/ 129 w 129"/>
                    <a:gd name="T5" fmla="*/ 12 h 47"/>
                    <a:gd name="T6" fmla="*/ 125 w 129"/>
                    <a:gd name="T7" fmla="*/ 19 h 47"/>
                    <a:gd name="T8" fmla="*/ 120 w 129"/>
                    <a:gd name="T9" fmla="*/ 28 h 47"/>
                    <a:gd name="T10" fmla="*/ 112 w 129"/>
                    <a:gd name="T11" fmla="*/ 35 h 47"/>
                    <a:gd name="T12" fmla="*/ 101 w 129"/>
                    <a:gd name="T13" fmla="*/ 41 h 47"/>
                    <a:gd name="T14" fmla="*/ 85 w 129"/>
                    <a:gd name="T15" fmla="*/ 46 h 47"/>
                    <a:gd name="T16" fmla="*/ 64 w 129"/>
                    <a:gd name="T17" fmla="*/ 47 h 47"/>
                    <a:gd name="T18" fmla="*/ 44 w 129"/>
                    <a:gd name="T19" fmla="*/ 46 h 47"/>
                    <a:gd name="T20" fmla="*/ 28 w 129"/>
                    <a:gd name="T21" fmla="*/ 41 h 47"/>
                    <a:gd name="T22" fmla="*/ 16 w 129"/>
                    <a:gd name="T23" fmla="*/ 35 h 47"/>
                    <a:gd name="T24" fmla="*/ 9 w 129"/>
                    <a:gd name="T25" fmla="*/ 28 h 47"/>
                    <a:gd name="T26" fmla="*/ 4 w 129"/>
                    <a:gd name="T27" fmla="*/ 19 h 47"/>
                    <a:gd name="T28" fmla="*/ 0 w 129"/>
                    <a:gd name="T29" fmla="*/ 12 h 47"/>
                    <a:gd name="T30" fmla="*/ 0 w 129"/>
                    <a:gd name="T31" fmla="*/ 4 h 47"/>
                    <a:gd name="T32" fmla="*/ 1 w 129"/>
                    <a:gd name="T33" fmla="*/ 0 h 47"/>
                    <a:gd name="T34" fmla="*/ 5 w 129"/>
                    <a:gd name="T35" fmla="*/ 2 h 47"/>
                    <a:gd name="T36" fmla="*/ 13 w 129"/>
                    <a:gd name="T37" fmla="*/ 4 h 47"/>
                    <a:gd name="T38" fmla="*/ 21 w 129"/>
                    <a:gd name="T39" fmla="*/ 9 h 47"/>
                    <a:gd name="T40" fmla="*/ 34 w 129"/>
                    <a:gd name="T41" fmla="*/ 14 h 47"/>
                    <a:gd name="T42" fmla="*/ 48 w 129"/>
                    <a:gd name="T43" fmla="*/ 18 h 47"/>
                    <a:gd name="T44" fmla="*/ 64 w 129"/>
                    <a:gd name="T45" fmla="*/ 21 h 47"/>
                    <a:gd name="T46" fmla="*/ 81 w 129"/>
                    <a:gd name="T47" fmla="*/ 18 h 47"/>
                    <a:gd name="T48" fmla="*/ 95 w 129"/>
                    <a:gd name="T49" fmla="*/ 14 h 47"/>
                    <a:gd name="T50" fmla="*/ 107 w 129"/>
                    <a:gd name="T51" fmla="*/ 9 h 47"/>
                    <a:gd name="T52" fmla="*/ 116 w 129"/>
                    <a:gd name="T53" fmla="*/ 4 h 47"/>
                    <a:gd name="T54" fmla="*/ 124 w 129"/>
                    <a:gd name="T55" fmla="*/ 2 h 47"/>
                    <a:gd name="T56" fmla="*/ 128 w 129"/>
                    <a:gd name="T5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29" h="47">
                      <a:moveTo>
                        <a:pt x="128" y="0"/>
                      </a:moveTo>
                      <a:lnTo>
                        <a:pt x="129" y="4"/>
                      </a:lnTo>
                      <a:lnTo>
                        <a:pt x="129" y="12"/>
                      </a:lnTo>
                      <a:lnTo>
                        <a:pt x="125" y="19"/>
                      </a:lnTo>
                      <a:lnTo>
                        <a:pt x="120" y="28"/>
                      </a:lnTo>
                      <a:lnTo>
                        <a:pt x="112" y="35"/>
                      </a:lnTo>
                      <a:lnTo>
                        <a:pt x="101" y="41"/>
                      </a:lnTo>
                      <a:lnTo>
                        <a:pt x="85" y="46"/>
                      </a:lnTo>
                      <a:lnTo>
                        <a:pt x="64" y="47"/>
                      </a:lnTo>
                      <a:lnTo>
                        <a:pt x="44" y="46"/>
                      </a:lnTo>
                      <a:lnTo>
                        <a:pt x="28" y="41"/>
                      </a:lnTo>
                      <a:lnTo>
                        <a:pt x="16" y="35"/>
                      </a:lnTo>
                      <a:lnTo>
                        <a:pt x="9" y="28"/>
                      </a:lnTo>
                      <a:lnTo>
                        <a:pt x="4" y="19"/>
                      </a:lnTo>
                      <a:lnTo>
                        <a:pt x="0" y="12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5" y="2"/>
                      </a:lnTo>
                      <a:lnTo>
                        <a:pt x="13" y="4"/>
                      </a:lnTo>
                      <a:lnTo>
                        <a:pt x="21" y="9"/>
                      </a:lnTo>
                      <a:lnTo>
                        <a:pt x="34" y="14"/>
                      </a:lnTo>
                      <a:lnTo>
                        <a:pt x="48" y="18"/>
                      </a:lnTo>
                      <a:lnTo>
                        <a:pt x="64" y="21"/>
                      </a:lnTo>
                      <a:lnTo>
                        <a:pt x="81" y="18"/>
                      </a:lnTo>
                      <a:lnTo>
                        <a:pt x="95" y="14"/>
                      </a:lnTo>
                      <a:lnTo>
                        <a:pt x="107" y="9"/>
                      </a:lnTo>
                      <a:lnTo>
                        <a:pt x="116" y="4"/>
                      </a:lnTo>
                      <a:lnTo>
                        <a:pt x="124" y="2"/>
                      </a:lnTo>
                      <a:lnTo>
                        <a:pt x="128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75"/>
                <p:cNvSpPr>
                  <a:spLocks/>
                </p:cNvSpPr>
                <p:nvPr/>
              </p:nvSpPr>
              <p:spPr bwMode="auto">
                <a:xfrm>
                  <a:off x="1093" y="1895"/>
                  <a:ext cx="198" cy="32"/>
                </a:xfrm>
                <a:custGeom>
                  <a:avLst/>
                  <a:gdLst>
                    <a:gd name="T0" fmla="*/ 3 w 595"/>
                    <a:gd name="T1" fmla="*/ 0 h 97"/>
                    <a:gd name="T2" fmla="*/ 9 w 595"/>
                    <a:gd name="T3" fmla="*/ 0 h 97"/>
                    <a:gd name="T4" fmla="*/ 20 w 595"/>
                    <a:gd name="T5" fmla="*/ 3 h 97"/>
                    <a:gd name="T6" fmla="*/ 35 w 595"/>
                    <a:gd name="T7" fmla="*/ 8 h 97"/>
                    <a:gd name="T8" fmla="*/ 56 w 595"/>
                    <a:gd name="T9" fmla="*/ 15 h 97"/>
                    <a:gd name="T10" fmla="*/ 78 w 595"/>
                    <a:gd name="T11" fmla="*/ 24 h 97"/>
                    <a:gd name="T12" fmla="*/ 106 w 595"/>
                    <a:gd name="T13" fmla="*/ 31 h 97"/>
                    <a:gd name="T14" fmla="*/ 138 w 595"/>
                    <a:gd name="T15" fmla="*/ 40 h 97"/>
                    <a:gd name="T16" fmla="*/ 172 w 595"/>
                    <a:gd name="T17" fmla="*/ 46 h 97"/>
                    <a:gd name="T18" fmla="*/ 211 w 595"/>
                    <a:gd name="T19" fmla="*/ 53 h 97"/>
                    <a:gd name="T20" fmla="*/ 253 w 595"/>
                    <a:gd name="T21" fmla="*/ 57 h 97"/>
                    <a:gd name="T22" fmla="*/ 297 w 595"/>
                    <a:gd name="T23" fmla="*/ 59 h 97"/>
                    <a:gd name="T24" fmla="*/ 342 w 595"/>
                    <a:gd name="T25" fmla="*/ 57 h 97"/>
                    <a:gd name="T26" fmla="*/ 383 w 595"/>
                    <a:gd name="T27" fmla="*/ 53 h 97"/>
                    <a:gd name="T28" fmla="*/ 423 w 595"/>
                    <a:gd name="T29" fmla="*/ 46 h 97"/>
                    <a:gd name="T30" fmla="*/ 457 w 595"/>
                    <a:gd name="T31" fmla="*/ 40 h 97"/>
                    <a:gd name="T32" fmla="*/ 489 w 595"/>
                    <a:gd name="T33" fmla="*/ 31 h 97"/>
                    <a:gd name="T34" fmla="*/ 516 w 595"/>
                    <a:gd name="T35" fmla="*/ 24 h 97"/>
                    <a:gd name="T36" fmla="*/ 539 w 595"/>
                    <a:gd name="T37" fmla="*/ 15 h 97"/>
                    <a:gd name="T38" fmla="*/ 559 w 595"/>
                    <a:gd name="T39" fmla="*/ 8 h 97"/>
                    <a:gd name="T40" fmla="*/ 575 w 595"/>
                    <a:gd name="T41" fmla="*/ 3 h 97"/>
                    <a:gd name="T42" fmla="*/ 586 w 595"/>
                    <a:gd name="T43" fmla="*/ 0 h 97"/>
                    <a:gd name="T44" fmla="*/ 592 w 595"/>
                    <a:gd name="T45" fmla="*/ 0 h 97"/>
                    <a:gd name="T46" fmla="*/ 595 w 595"/>
                    <a:gd name="T47" fmla="*/ 2 h 97"/>
                    <a:gd name="T48" fmla="*/ 594 w 595"/>
                    <a:gd name="T49" fmla="*/ 7 h 97"/>
                    <a:gd name="T50" fmla="*/ 591 w 595"/>
                    <a:gd name="T51" fmla="*/ 15 h 97"/>
                    <a:gd name="T52" fmla="*/ 585 w 595"/>
                    <a:gd name="T53" fmla="*/ 22 h 97"/>
                    <a:gd name="T54" fmla="*/ 576 w 595"/>
                    <a:gd name="T55" fmla="*/ 31 h 97"/>
                    <a:gd name="T56" fmla="*/ 563 w 595"/>
                    <a:gd name="T57" fmla="*/ 41 h 97"/>
                    <a:gd name="T58" fmla="*/ 547 w 595"/>
                    <a:gd name="T59" fmla="*/ 51 h 97"/>
                    <a:gd name="T60" fmla="*/ 526 w 595"/>
                    <a:gd name="T61" fmla="*/ 62 h 97"/>
                    <a:gd name="T62" fmla="*/ 502 w 595"/>
                    <a:gd name="T63" fmla="*/ 70 h 97"/>
                    <a:gd name="T64" fmla="*/ 472 w 595"/>
                    <a:gd name="T65" fmla="*/ 79 h 97"/>
                    <a:gd name="T66" fmla="*/ 438 w 595"/>
                    <a:gd name="T67" fmla="*/ 86 h 97"/>
                    <a:gd name="T68" fmla="*/ 397 w 595"/>
                    <a:gd name="T69" fmla="*/ 92 h 97"/>
                    <a:gd name="T70" fmla="*/ 351 w 595"/>
                    <a:gd name="T71" fmla="*/ 96 h 97"/>
                    <a:gd name="T72" fmla="*/ 297 w 595"/>
                    <a:gd name="T73" fmla="*/ 97 h 97"/>
                    <a:gd name="T74" fmla="*/ 244 w 595"/>
                    <a:gd name="T75" fmla="*/ 96 h 97"/>
                    <a:gd name="T76" fmla="*/ 197 w 595"/>
                    <a:gd name="T77" fmla="*/ 92 h 97"/>
                    <a:gd name="T78" fmla="*/ 157 w 595"/>
                    <a:gd name="T79" fmla="*/ 86 h 97"/>
                    <a:gd name="T80" fmla="*/ 123 w 595"/>
                    <a:gd name="T81" fmla="*/ 79 h 97"/>
                    <a:gd name="T82" fmla="*/ 92 w 595"/>
                    <a:gd name="T83" fmla="*/ 70 h 97"/>
                    <a:gd name="T84" fmla="*/ 68 w 595"/>
                    <a:gd name="T85" fmla="*/ 62 h 97"/>
                    <a:gd name="T86" fmla="*/ 48 w 595"/>
                    <a:gd name="T87" fmla="*/ 51 h 97"/>
                    <a:gd name="T88" fmla="*/ 32 w 595"/>
                    <a:gd name="T89" fmla="*/ 41 h 97"/>
                    <a:gd name="T90" fmla="*/ 19 w 595"/>
                    <a:gd name="T91" fmla="*/ 31 h 97"/>
                    <a:gd name="T92" fmla="*/ 10 w 595"/>
                    <a:gd name="T93" fmla="*/ 22 h 97"/>
                    <a:gd name="T94" fmla="*/ 4 w 595"/>
                    <a:gd name="T95" fmla="*/ 15 h 97"/>
                    <a:gd name="T96" fmla="*/ 1 w 595"/>
                    <a:gd name="T97" fmla="*/ 7 h 97"/>
                    <a:gd name="T98" fmla="*/ 0 w 595"/>
                    <a:gd name="T99" fmla="*/ 2 h 97"/>
                    <a:gd name="T100" fmla="*/ 3 w 595"/>
                    <a:gd name="T101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95" h="97">
                      <a:moveTo>
                        <a:pt x="3" y="0"/>
                      </a:moveTo>
                      <a:lnTo>
                        <a:pt x="9" y="0"/>
                      </a:lnTo>
                      <a:lnTo>
                        <a:pt x="20" y="3"/>
                      </a:lnTo>
                      <a:lnTo>
                        <a:pt x="35" y="8"/>
                      </a:lnTo>
                      <a:lnTo>
                        <a:pt x="56" y="15"/>
                      </a:lnTo>
                      <a:lnTo>
                        <a:pt x="78" y="24"/>
                      </a:lnTo>
                      <a:lnTo>
                        <a:pt x="106" y="31"/>
                      </a:lnTo>
                      <a:lnTo>
                        <a:pt x="138" y="40"/>
                      </a:lnTo>
                      <a:lnTo>
                        <a:pt x="172" y="46"/>
                      </a:lnTo>
                      <a:lnTo>
                        <a:pt x="211" y="53"/>
                      </a:lnTo>
                      <a:lnTo>
                        <a:pt x="253" y="57"/>
                      </a:lnTo>
                      <a:lnTo>
                        <a:pt x="297" y="59"/>
                      </a:lnTo>
                      <a:lnTo>
                        <a:pt x="342" y="57"/>
                      </a:lnTo>
                      <a:lnTo>
                        <a:pt x="383" y="53"/>
                      </a:lnTo>
                      <a:lnTo>
                        <a:pt x="423" y="46"/>
                      </a:lnTo>
                      <a:lnTo>
                        <a:pt x="457" y="40"/>
                      </a:lnTo>
                      <a:lnTo>
                        <a:pt x="489" y="31"/>
                      </a:lnTo>
                      <a:lnTo>
                        <a:pt x="516" y="24"/>
                      </a:lnTo>
                      <a:lnTo>
                        <a:pt x="539" y="15"/>
                      </a:lnTo>
                      <a:lnTo>
                        <a:pt x="559" y="8"/>
                      </a:lnTo>
                      <a:lnTo>
                        <a:pt x="575" y="3"/>
                      </a:lnTo>
                      <a:lnTo>
                        <a:pt x="586" y="0"/>
                      </a:lnTo>
                      <a:lnTo>
                        <a:pt x="592" y="0"/>
                      </a:lnTo>
                      <a:lnTo>
                        <a:pt x="595" y="2"/>
                      </a:lnTo>
                      <a:lnTo>
                        <a:pt x="594" y="7"/>
                      </a:lnTo>
                      <a:lnTo>
                        <a:pt x="591" y="15"/>
                      </a:lnTo>
                      <a:lnTo>
                        <a:pt x="585" y="22"/>
                      </a:lnTo>
                      <a:lnTo>
                        <a:pt x="576" y="31"/>
                      </a:lnTo>
                      <a:lnTo>
                        <a:pt x="563" y="41"/>
                      </a:lnTo>
                      <a:lnTo>
                        <a:pt x="547" y="51"/>
                      </a:lnTo>
                      <a:lnTo>
                        <a:pt x="526" y="62"/>
                      </a:lnTo>
                      <a:lnTo>
                        <a:pt x="502" y="70"/>
                      </a:lnTo>
                      <a:lnTo>
                        <a:pt x="472" y="79"/>
                      </a:lnTo>
                      <a:lnTo>
                        <a:pt x="438" y="86"/>
                      </a:lnTo>
                      <a:lnTo>
                        <a:pt x="397" y="92"/>
                      </a:lnTo>
                      <a:lnTo>
                        <a:pt x="351" y="96"/>
                      </a:lnTo>
                      <a:lnTo>
                        <a:pt x="297" y="97"/>
                      </a:lnTo>
                      <a:lnTo>
                        <a:pt x="244" y="96"/>
                      </a:lnTo>
                      <a:lnTo>
                        <a:pt x="197" y="92"/>
                      </a:lnTo>
                      <a:lnTo>
                        <a:pt x="157" y="86"/>
                      </a:lnTo>
                      <a:lnTo>
                        <a:pt x="123" y="79"/>
                      </a:lnTo>
                      <a:lnTo>
                        <a:pt x="92" y="70"/>
                      </a:lnTo>
                      <a:lnTo>
                        <a:pt x="68" y="62"/>
                      </a:lnTo>
                      <a:lnTo>
                        <a:pt x="48" y="51"/>
                      </a:lnTo>
                      <a:lnTo>
                        <a:pt x="32" y="41"/>
                      </a:lnTo>
                      <a:lnTo>
                        <a:pt x="19" y="31"/>
                      </a:lnTo>
                      <a:lnTo>
                        <a:pt x="10" y="22"/>
                      </a:lnTo>
                      <a:lnTo>
                        <a:pt x="4" y="15"/>
                      </a:lnTo>
                      <a:lnTo>
                        <a:pt x="1" y="7"/>
                      </a:lnTo>
                      <a:lnTo>
                        <a:pt x="0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7945E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76"/>
                <p:cNvSpPr>
                  <a:spLocks/>
                </p:cNvSpPr>
                <p:nvPr/>
              </p:nvSpPr>
              <p:spPr bwMode="auto">
                <a:xfrm>
                  <a:off x="734" y="2105"/>
                  <a:ext cx="458" cy="237"/>
                </a:xfrm>
                <a:custGeom>
                  <a:avLst/>
                  <a:gdLst>
                    <a:gd name="T0" fmla="*/ 1372 w 1372"/>
                    <a:gd name="T1" fmla="*/ 0 h 711"/>
                    <a:gd name="T2" fmla="*/ 1372 w 1372"/>
                    <a:gd name="T3" fmla="*/ 711 h 711"/>
                    <a:gd name="T4" fmla="*/ 0 w 1372"/>
                    <a:gd name="T5" fmla="*/ 711 h 711"/>
                    <a:gd name="T6" fmla="*/ 4 w 1372"/>
                    <a:gd name="T7" fmla="*/ 673 h 711"/>
                    <a:gd name="T8" fmla="*/ 17 w 1372"/>
                    <a:gd name="T9" fmla="*/ 634 h 711"/>
                    <a:gd name="T10" fmla="*/ 36 w 1372"/>
                    <a:gd name="T11" fmla="*/ 593 h 711"/>
                    <a:gd name="T12" fmla="*/ 62 w 1372"/>
                    <a:gd name="T13" fmla="*/ 552 h 711"/>
                    <a:gd name="T14" fmla="*/ 95 w 1372"/>
                    <a:gd name="T15" fmla="*/ 510 h 711"/>
                    <a:gd name="T16" fmla="*/ 135 w 1372"/>
                    <a:gd name="T17" fmla="*/ 468 h 711"/>
                    <a:gd name="T18" fmla="*/ 179 w 1372"/>
                    <a:gd name="T19" fmla="*/ 426 h 711"/>
                    <a:gd name="T20" fmla="*/ 230 w 1372"/>
                    <a:gd name="T21" fmla="*/ 384 h 711"/>
                    <a:gd name="T22" fmla="*/ 285 w 1372"/>
                    <a:gd name="T23" fmla="*/ 344 h 711"/>
                    <a:gd name="T24" fmla="*/ 345 w 1372"/>
                    <a:gd name="T25" fmla="*/ 305 h 711"/>
                    <a:gd name="T26" fmla="*/ 409 w 1372"/>
                    <a:gd name="T27" fmla="*/ 267 h 711"/>
                    <a:gd name="T28" fmla="*/ 478 w 1372"/>
                    <a:gd name="T29" fmla="*/ 229 h 711"/>
                    <a:gd name="T30" fmla="*/ 550 w 1372"/>
                    <a:gd name="T31" fmla="*/ 193 h 711"/>
                    <a:gd name="T32" fmla="*/ 624 w 1372"/>
                    <a:gd name="T33" fmla="*/ 160 h 711"/>
                    <a:gd name="T34" fmla="*/ 702 w 1372"/>
                    <a:gd name="T35" fmla="*/ 130 h 711"/>
                    <a:gd name="T36" fmla="*/ 781 w 1372"/>
                    <a:gd name="T37" fmla="*/ 102 h 711"/>
                    <a:gd name="T38" fmla="*/ 864 w 1372"/>
                    <a:gd name="T39" fmla="*/ 77 h 711"/>
                    <a:gd name="T40" fmla="*/ 947 w 1372"/>
                    <a:gd name="T41" fmla="*/ 54 h 711"/>
                    <a:gd name="T42" fmla="*/ 1031 w 1372"/>
                    <a:gd name="T43" fmla="*/ 35 h 711"/>
                    <a:gd name="T44" fmla="*/ 1117 w 1372"/>
                    <a:gd name="T45" fmla="*/ 20 h 711"/>
                    <a:gd name="T46" fmla="*/ 1202 w 1372"/>
                    <a:gd name="T47" fmla="*/ 9 h 711"/>
                    <a:gd name="T48" fmla="*/ 1288 w 1372"/>
                    <a:gd name="T49" fmla="*/ 2 h 711"/>
                    <a:gd name="T50" fmla="*/ 1372 w 1372"/>
                    <a:gd name="T51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72" h="711">
                      <a:moveTo>
                        <a:pt x="1372" y="0"/>
                      </a:moveTo>
                      <a:lnTo>
                        <a:pt x="1372" y="711"/>
                      </a:lnTo>
                      <a:lnTo>
                        <a:pt x="0" y="711"/>
                      </a:lnTo>
                      <a:lnTo>
                        <a:pt x="4" y="673"/>
                      </a:lnTo>
                      <a:lnTo>
                        <a:pt x="17" y="634"/>
                      </a:lnTo>
                      <a:lnTo>
                        <a:pt x="36" y="593"/>
                      </a:lnTo>
                      <a:lnTo>
                        <a:pt x="62" y="552"/>
                      </a:lnTo>
                      <a:lnTo>
                        <a:pt x="95" y="510"/>
                      </a:lnTo>
                      <a:lnTo>
                        <a:pt x="135" y="468"/>
                      </a:lnTo>
                      <a:lnTo>
                        <a:pt x="179" y="426"/>
                      </a:lnTo>
                      <a:lnTo>
                        <a:pt x="230" y="384"/>
                      </a:lnTo>
                      <a:lnTo>
                        <a:pt x="285" y="344"/>
                      </a:lnTo>
                      <a:lnTo>
                        <a:pt x="345" y="305"/>
                      </a:lnTo>
                      <a:lnTo>
                        <a:pt x="409" y="267"/>
                      </a:lnTo>
                      <a:lnTo>
                        <a:pt x="478" y="229"/>
                      </a:lnTo>
                      <a:lnTo>
                        <a:pt x="550" y="193"/>
                      </a:lnTo>
                      <a:lnTo>
                        <a:pt x="624" y="160"/>
                      </a:lnTo>
                      <a:lnTo>
                        <a:pt x="702" y="130"/>
                      </a:lnTo>
                      <a:lnTo>
                        <a:pt x="781" y="102"/>
                      </a:lnTo>
                      <a:lnTo>
                        <a:pt x="864" y="77"/>
                      </a:lnTo>
                      <a:lnTo>
                        <a:pt x="947" y="54"/>
                      </a:lnTo>
                      <a:lnTo>
                        <a:pt x="1031" y="35"/>
                      </a:lnTo>
                      <a:lnTo>
                        <a:pt x="1117" y="20"/>
                      </a:lnTo>
                      <a:lnTo>
                        <a:pt x="1202" y="9"/>
                      </a:lnTo>
                      <a:lnTo>
                        <a:pt x="1288" y="2"/>
                      </a:lnTo>
                      <a:lnTo>
                        <a:pt x="1372" y="0"/>
                      </a:lnTo>
                      <a:close/>
                    </a:path>
                  </a:pathLst>
                </a:custGeom>
                <a:solidFill>
                  <a:srgbClr val="C1B39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" name="Freeform 77"/>
                <p:cNvSpPr>
                  <a:spLocks/>
                </p:cNvSpPr>
                <p:nvPr/>
              </p:nvSpPr>
              <p:spPr bwMode="auto">
                <a:xfrm>
                  <a:off x="1192" y="2105"/>
                  <a:ext cx="457" cy="237"/>
                </a:xfrm>
                <a:custGeom>
                  <a:avLst/>
                  <a:gdLst>
                    <a:gd name="T0" fmla="*/ 0 w 1372"/>
                    <a:gd name="T1" fmla="*/ 0 h 711"/>
                    <a:gd name="T2" fmla="*/ 85 w 1372"/>
                    <a:gd name="T3" fmla="*/ 2 h 711"/>
                    <a:gd name="T4" fmla="*/ 171 w 1372"/>
                    <a:gd name="T5" fmla="*/ 9 h 711"/>
                    <a:gd name="T6" fmla="*/ 256 w 1372"/>
                    <a:gd name="T7" fmla="*/ 20 h 711"/>
                    <a:gd name="T8" fmla="*/ 342 w 1372"/>
                    <a:gd name="T9" fmla="*/ 35 h 711"/>
                    <a:gd name="T10" fmla="*/ 426 w 1372"/>
                    <a:gd name="T11" fmla="*/ 54 h 711"/>
                    <a:gd name="T12" fmla="*/ 509 w 1372"/>
                    <a:gd name="T13" fmla="*/ 77 h 711"/>
                    <a:gd name="T14" fmla="*/ 591 w 1372"/>
                    <a:gd name="T15" fmla="*/ 102 h 711"/>
                    <a:gd name="T16" fmla="*/ 671 w 1372"/>
                    <a:gd name="T17" fmla="*/ 130 h 711"/>
                    <a:gd name="T18" fmla="*/ 748 w 1372"/>
                    <a:gd name="T19" fmla="*/ 160 h 711"/>
                    <a:gd name="T20" fmla="*/ 823 w 1372"/>
                    <a:gd name="T21" fmla="*/ 193 h 711"/>
                    <a:gd name="T22" fmla="*/ 895 w 1372"/>
                    <a:gd name="T23" fmla="*/ 229 h 711"/>
                    <a:gd name="T24" fmla="*/ 964 w 1372"/>
                    <a:gd name="T25" fmla="*/ 267 h 711"/>
                    <a:gd name="T26" fmla="*/ 1028 w 1372"/>
                    <a:gd name="T27" fmla="*/ 305 h 711"/>
                    <a:gd name="T28" fmla="*/ 1088 w 1372"/>
                    <a:gd name="T29" fmla="*/ 344 h 711"/>
                    <a:gd name="T30" fmla="*/ 1143 w 1372"/>
                    <a:gd name="T31" fmla="*/ 384 h 711"/>
                    <a:gd name="T32" fmla="*/ 1194 w 1372"/>
                    <a:gd name="T33" fmla="*/ 426 h 711"/>
                    <a:gd name="T34" fmla="*/ 1238 w 1372"/>
                    <a:gd name="T35" fmla="*/ 468 h 711"/>
                    <a:gd name="T36" fmla="*/ 1277 w 1372"/>
                    <a:gd name="T37" fmla="*/ 510 h 711"/>
                    <a:gd name="T38" fmla="*/ 1310 w 1372"/>
                    <a:gd name="T39" fmla="*/ 552 h 711"/>
                    <a:gd name="T40" fmla="*/ 1337 w 1372"/>
                    <a:gd name="T41" fmla="*/ 593 h 711"/>
                    <a:gd name="T42" fmla="*/ 1356 w 1372"/>
                    <a:gd name="T43" fmla="*/ 634 h 711"/>
                    <a:gd name="T44" fmla="*/ 1367 w 1372"/>
                    <a:gd name="T45" fmla="*/ 673 h 711"/>
                    <a:gd name="T46" fmla="*/ 1372 w 1372"/>
                    <a:gd name="T47" fmla="*/ 711 h 711"/>
                    <a:gd name="T48" fmla="*/ 0 w 1372"/>
                    <a:gd name="T49" fmla="*/ 711 h 711"/>
                    <a:gd name="T50" fmla="*/ 0 w 1372"/>
                    <a:gd name="T51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72" h="711">
                      <a:moveTo>
                        <a:pt x="0" y="0"/>
                      </a:moveTo>
                      <a:lnTo>
                        <a:pt x="85" y="2"/>
                      </a:lnTo>
                      <a:lnTo>
                        <a:pt x="171" y="9"/>
                      </a:lnTo>
                      <a:lnTo>
                        <a:pt x="256" y="20"/>
                      </a:lnTo>
                      <a:lnTo>
                        <a:pt x="342" y="35"/>
                      </a:lnTo>
                      <a:lnTo>
                        <a:pt x="426" y="54"/>
                      </a:lnTo>
                      <a:lnTo>
                        <a:pt x="509" y="77"/>
                      </a:lnTo>
                      <a:lnTo>
                        <a:pt x="591" y="102"/>
                      </a:lnTo>
                      <a:lnTo>
                        <a:pt x="671" y="130"/>
                      </a:lnTo>
                      <a:lnTo>
                        <a:pt x="748" y="160"/>
                      </a:lnTo>
                      <a:lnTo>
                        <a:pt x="823" y="193"/>
                      </a:lnTo>
                      <a:lnTo>
                        <a:pt x="895" y="229"/>
                      </a:lnTo>
                      <a:lnTo>
                        <a:pt x="964" y="267"/>
                      </a:lnTo>
                      <a:lnTo>
                        <a:pt x="1028" y="305"/>
                      </a:lnTo>
                      <a:lnTo>
                        <a:pt x="1088" y="344"/>
                      </a:lnTo>
                      <a:lnTo>
                        <a:pt x="1143" y="384"/>
                      </a:lnTo>
                      <a:lnTo>
                        <a:pt x="1194" y="426"/>
                      </a:lnTo>
                      <a:lnTo>
                        <a:pt x="1238" y="468"/>
                      </a:lnTo>
                      <a:lnTo>
                        <a:pt x="1277" y="510"/>
                      </a:lnTo>
                      <a:lnTo>
                        <a:pt x="1310" y="552"/>
                      </a:lnTo>
                      <a:lnTo>
                        <a:pt x="1337" y="593"/>
                      </a:lnTo>
                      <a:lnTo>
                        <a:pt x="1356" y="634"/>
                      </a:lnTo>
                      <a:lnTo>
                        <a:pt x="1367" y="673"/>
                      </a:lnTo>
                      <a:lnTo>
                        <a:pt x="1372" y="711"/>
                      </a:lnTo>
                      <a:lnTo>
                        <a:pt x="0" y="7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1B39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Freeform 78"/>
                <p:cNvSpPr>
                  <a:spLocks/>
                </p:cNvSpPr>
                <p:nvPr/>
              </p:nvSpPr>
              <p:spPr bwMode="auto">
                <a:xfrm>
                  <a:off x="648" y="958"/>
                  <a:ext cx="1078" cy="947"/>
                </a:xfrm>
                <a:custGeom>
                  <a:avLst/>
                  <a:gdLst>
                    <a:gd name="T0" fmla="*/ 1953 w 3235"/>
                    <a:gd name="T1" fmla="*/ 64 h 2839"/>
                    <a:gd name="T2" fmla="*/ 2411 w 3235"/>
                    <a:gd name="T3" fmla="*/ 263 h 2839"/>
                    <a:gd name="T4" fmla="*/ 2748 w 3235"/>
                    <a:gd name="T5" fmla="*/ 522 h 2839"/>
                    <a:gd name="T6" fmla="*/ 2921 w 3235"/>
                    <a:gd name="T7" fmla="*/ 792 h 2839"/>
                    <a:gd name="T8" fmla="*/ 3107 w 3235"/>
                    <a:gd name="T9" fmla="*/ 1167 h 2839"/>
                    <a:gd name="T10" fmla="*/ 3229 w 3235"/>
                    <a:gd name="T11" fmla="*/ 1397 h 2839"/>
                    <a:gd name="T12" fmla="*/ 3153 w 3235"/>
                    <a:gd name="T13" fmla="*/ 1439 h 2839"/>
                    <a:gd name="T14" fmla="*/ 3024 w 3235"/>
                    <a:gd name="T15" fmla="*/ 1313 h 2839"/>
                    <a:gd name="T16" fmla="*/ 3012 w 3235"/>
                    <a:gd name="T17" fmla="*/ 1302 h 2839"/>
                    <a:gd name="T18" fmla="*/ 3068 w 3235"/>
                    <a:gd name="T19" fmla="*/ 1587 h 2839"/>
                    <a:gd name="T20" fmla="*/ 3065 w 3235"/>
                    <a:gd name="T21" fmla="*/ 2109 h 2839"/>
                    <a:gd name="T22" fmla="*/ 2927 w 3235"/>
                    <a:gd name="T23" fmla="*/ 2475 h 2839"/>
                    <a:gd name="T24" fmla="*/ 2711 w 3235"/>
                    <a:gd name="T25" fmla="*/ 2718 h 2839"/>
                    <a:gd name="T26" fmla="*/ 2557 w 3235"/>
                    <a:gd name="T27" fmla="*/ 2807 h 2839"/>
                    <a:gd name="T28" fmla="*/ 2607 w 3235"/>
                    <a:gd name="T29" fmla="*/ 2643 h 2839"/>
                    <a:gd name="T30" fmla="*/ 2633 w 3235"/>
                    <a:gd name="T31" fmla="*/ 2288 h 2839"/>
                    <a:gd name="T32" fmla="*/ 2598 w 3235"/>
                    <a:gd name="T33" fmla="*/ 2033 h 2839"/>
                    <a:gd name="T34" fmla="*/ 2565 w 3235"/>
                    <a:gd name="T35" fmla="*/ 2049 h 2839"/>
                    <a:gd name="T36" fmla="*/ 2502 w 3235"/>
                    <a:gd name="T37" fmla="*/ 2068 h 2839"/>
                    <a:gd name="T38" fmla="*/ 2441 w 3235"/>
                    <a:gd name="T39" fmla="*/ 1743 h 2839"/>
                    <a:gd name="T40" fmla="*/ 2300 w 3235"/>
                    <a:gd name="T41" fmla="*/ 1514 h 2839"/>
                    <a:gd name="T42" fmla="*/ 2219 w 3235"/>
                    <a:gd name="T43" fmla="*/ 1450 h 2839"/>
                    <a:gd name="T44" fmla="*/ 2246 w 3235"/>
                    <a:gd name="T45" fmla="*/ 1514 h 2839"/>
                    <a:gd name="T46" fmla="*/ 2203 w 3235"/>
                    <a:gd name="T47" fmla="*/ 1585 h 2839"/>
                    <a:gd name="T48" fmla="*/ 1798 w 3235"/>
                    <a:gd name="T49" fmla="*/ 1515 h 2839"/>
                    <a:gd name="T50" fmla="*/ 1550 w 3235"/>
                    <a:gd name="T51" fmla="*/ 1414 h 2839"/>
                    <a:gd name="T52" fmla="*/ 1539 w 3235"/>
                    <a:gd name="T53" fmla="*/ 1431 h 2839"/>
                    <a:gd name="T54" fmla="*/ 1564 w 3235"/>
                    <a:gd name="T55" fmla="*/ 1553 h 2839"/>
                    <a:gd name="T56" fmla="*/ 1368 w 3235"/>
                    <a:gd name="T57" fmla="*/ 1572 h 2839"/>
                    <a:gd name="T58" fmla="*/ 1056 w 3235"/>
                    <a:gd name="T59" fmla="*/ 1477 h 2839"/>
                    <a:gd name="T60" fmla="*/ 900 w 3235"/>
                    <a:gd name="T61" fmla="*/ 1401 h 2839"/>
                    <a:gd name="T62" fmla="*/ 852 w 3235"/>
                    <a:gd name="T63" fmla="*/ 1504 h 2839"/>
                    <a:gd name="T64" fmla="*/ 763 w 3235"/>
                    <a:gd name="T65" fmla="*/ 1801 h 2839"/>
                    <a:gd name="T66" fmla="*/ 733 w 3235"/>
                    <a:gd name="T67" fmla="*/ 2039 h 2839"/>
                    <a:gd name="T68" fmla="*/ 663 w 3235"/>
                    <a:gd name="T69" fmla="*/ 1983 h 2839"/>
                    <a:gd name="T70" fmla="*/ 638 w 3235"/>
                    <a:gd name="T71" fmla="*/ 1949 h 2839"/>
                    <a:gd name="T72" fmla="*/ 613 w 3235"/>
                    <a:gd name="T73" fmla="*/ 2225 h 2839"/>
                    <a:gd name="T74" fmla="*/ 647 w 3235"/>
                    <a:gd name="T75" fmla="*/ 2612 h 2839"/>
                    <a:gd name="T76" fmla="*/ 734 w 3235"/>
                    <a:gd name="T77" fmla="*/ 2836 h 2839"/>
                    <a:gd name="T78" fmla="*/ 611 w 3235"/>
                    <a:gd name="T79" fmla="*/ 2779 h 2839"/>
                    <a:gd name="T80" fmla="*/ 400 w 3235"/>
                    <a:gd name="T81" fmla="*/ 2574 h 2839"/>
                    <a:gd name="T82" fmla="*/ 233 w 3235"/>
                    <a:gd name="T83" fmla="*/ 2258 h 2839"/>
                    <a:gd name="T84" fmla="*/ 163 w 3235"/>
                    <a:gd name="T85" fmla="*/ 1654 h 2839"/>
                    <a:gd name="T86" fmla="*/ 189 w 3235"/>
                    <a:gd name="T87" fmla="*/ 1170 h 2839"/>
                    <a:gd name="T88" fmla="*/ 195 w 3235"/>
                    <a:gd name="T89" fmla="*/ 914 h 2839"/>
                    <a:gd name="T90" fmla="*/ 80 w 3235"/>
                    <a:gd name="T91" fmla="*/ 875 h 2839"/>
                    <a:gd name="T92" fmla="*/ 0 w 3235"/>
                    <a:gd name="T93" fmla="*/ 866 h 2839"/>
                    <a:gd name="T94" fmla="*/ 125 w 3235"/>
                    <a:gd name="T95" fmla="*/ 734 h 2839"/>
                    <a:gd name="T96" fmla="*/ 285 w 3235"/>
                    <a:gd name="T97" fmla="*/ 580 h 2839"/>
                    <a:gd name="T98" fmla="*/ 334 w 3235"/>
                    <a:gd name="T99" fmla="*/ 393 h 2839"/>
                    <a:gd name="T100" fmla="*/ 386 w 3235"/>
                    <a:gd name="T101" fmla="*/ 313 h 2839"/>
                    <a:gd name="T102" fmla="*/ 429 w 3235"/>
                    <a:gd name="T103" fmla="*/ 481 h 2839"/>
                    <a:gd name="T104" fmla="*/ 397 w 3235"/>
                    <a:gd name="T105" fmla="*/ 604 h 2839"/>
                    <a:gd name="T106" fmla="*/ 890 w 3235"/>
                    <a:gd name="T107" fmla="*/ 156 h 2839"/>
                    <a:gd name="T108" fmla="*/ 1426 w 3235"/>
                    <a:gd name="T109" fmla="*/ 3 h 2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235" h="2839">
                      <a:moveTo>
                        <a:pt x="1504" y="0"/>
                      </a:moveTo>
                      <a:lnTo>
                        <a:pt x="1581" y="2"/>
                      </a:lnTo>
                      <a:lnTo>
                        <a:pt x="1657" y="7"/>
                      </a:lnTo>
                      <a:lnTo>
                        <a:pt x="1733" y="17"/>
                      </a:lnTo>
                      <a:lnTo>
                        <a:pt x="1807" y="29"/>
                      </a:lnTo>
                      <a:lnTo>
                        <a:pt x="1881" y="45"/>
                      </a:lnTo>
                      <a:lnTo>
                        <a:pt x="1953" y="64"/>
                      </a:lnTo>
                      <a:lnTo>
                        <a:pt x="2024" y="86"/>
                      </a:lnTo>
                      <a:lnTo>
                        <a:pt x="2093" y="110"/>
                      </a:lnTo>
                      <a:lnTo>
                        <a:pt x="2160" y="137"/>
                      </a:lnTo>
                      <a:lnTo>
                        <a:pt x="2226" y="166"/>
                      </a:lnTo>
                      <a:lnTo>
                        <a:pt x="2291" y="196"/>
                      </a:lnTo>
                      <a:lnTo>
                        <a:pt x="2353" y="229"/>
                      </a:lnTo>
                      <a:lnTo>
                        <a:pt x="2411" y="263"/>
                      </a:lnTo>
                      <a:lnTo>
                        <a:pt x="2468" y="298"/>
                      </a:lnTo>
                      <a:lnTo>
                        <a:pt x="2522" y="334"/>
                      </a:lnTo>
                      <a:lnTo>
                        <a:pt x="2574" y="371"/>
                      </a:lnTo>
                      <a:lnTo>
                        <a:pt x="2622" y="408"/>
                      </a:lnTo>
                      <a:lnTo>
                        <a:pt x="2668" y="446"/>
                      </a:lnTo>
                      <a:lnTo>
                        <a:pt x="2710" y="484"/>
                      </a:lnTo>
                      <a:lnTo>
                        <a:pt x="2748" y="522"/>
                      </a:lnTo>
                      <a:lnTo>
                        <a:pt x="2782" y="558"/>
                      </a:lnTo>
                      <a:lnTo>
                        <a:pt x="2813" y="595"/>
                      </a:lnTo>
                      <a:lnTo>
                        <a:pt x="2840" y="630"/>
                      </a:lnTo>
                      <a:lnTo>
                        <a:pt x="2863" y="665"/>
                      </a:lnTo>
                      <a:lnTo>
                        <a:pt x="2882" y="699"/>
                      </a:lnTo>
                      <a:lnTo>
                        <a:pt x="2896" y="730"/>
                      </a:lnTo>
                      <a:lnTo>
                        <a:pt x="2921" y="792"/>
                      </a:lnTo>
                      <a:lnTo>
                        <a:pt x="2946" y="853"/>
                      </a:lnTo>
                      <a:lnTo>
                        <a:pt x="2973" y="911"/>
                      </a:lnTo>
                      <a:lnTo>
                        <a:pt x="3001" y="967"/>
                      </a:lnTo>
                      <a:lnTo>
                        <a:pt x="3027" y="1021"/>
                      </a:lnTo>
                      <a:lnTo>
                        <a:pt x="3055" y="1072"/>
                      </a:lnTo>
                      <a:lnTo>
                        <a:pt x="3082" y="1120"/>
                      </a:lnTo>
                      <a:lnTo>
                        <a:pt x="3107" y="1167"/>
                      </a:lnTo>
                      <a:lnTo>
                        <a:pt x="3131" y="1209"/>
                      </a:lnTo>
                      <a:lnTo>
                        <a:pt x="3154" y="1249"/>
                      </a:lnTo>
                      <a:lnTo>
                        <a:pt x="3174" y="1285"/>
                      </a:lnTo>
                      <a:lnTo>
                        <a:pt x="3193" y="1319"/>
                      </a:lnTo>
                      <a:lnTo>
                        <a:pt x="3208" y="1348"/>
                      </a:lnTo>
                      <a:lnTo>
                        <a:pt x="3220" y="1375"/>
                      </a:lnTo>
                      <a:lnTo>
                        <a:pt x="3229" y="1397"/>
                      </a:lnTo>
                      <a:lnTo>
                        <a:pt x="3234" y="1415"/>
                      </a:lnTo>
                      <a:lnTo>
                        <a:pt x="3235" y="1430"/>
                      </a:lnTo>
                      <a:lnTo>
                        <a:pt x="3231" y="1442"/>
                      </a:lnTo>
                      <a:lnTo>
                        <a:pt x="3222" y="1448"/>
                      </a:lnTo>
                      <a:lnTo>
                        <a:pt x="3208" y="1450"/>
                      </a:lnTo>
                      <a:lnTo>
                        <a:pt x="3181" y="1447"/>
                      </a:lnTo>
                      <a:lnTo>
                        <a:pt x="3153" y="1439"/>
                      </a:lnTo>
                      <a:lnTo>
                        <a:pt x="3129" y="1426"/>
                      </a:lnTo>
                      <a:lnTo>
                        <a:pt x="3106" y="1410"/>
                      </a:lnTo>
                      <a:lnTo>
                        <a:pt x="3084" y="1391"/>
                      </a:lnTo>
                      <a:lnTo>
                        <a:pt x="3067" y="1371"/>
                      </a:lnTo>
                      <a:lnTo>
                        <a:pt x="3050" y="1351"/>
                      </a:lnTo>
                      <a:lnTo>
                        <a:pt x="3036" y="1330"/>
                      </a:lnTo>
                      <a:lnTo>
                        <a:pt x="3024" y="1313"/>
                      </a:lnTo>
                      <a:lnTo>
                        <a:pt x="3015" y="1296"/>
                      </a:lnTo>
                      <a:lnTo>
                        <a:pt x="3008" y="1283"/>
                      </a:lnTo>
                      <a:lnTo>
                        <a:pt x="3005" y="1275"/>
                      </a:lnTo>
                      <a:lnTo>
                        <a:pt x="3003" y="1272"/>
                      </a:lnTo>
                      <a:lnTo>
                        <a:pt x="3005" y="1276"/>
                      </a:lnTo>
                      <a:lnTo>
                        <a:pt x="3007" y="1286"/>
                      </a:lnTo>
                      <a:lnTo>
                        <a:pt x="3012" y="1302"/>
                      </a:lnTo>
                      <a:lnTo>
                        <a:pt x="3019" y="1326"/>
                      </a:lnTo>
                      <a:lnTo>
                        <a:pt x="3026" y="1356"/>
                      </a:lnTo>
                      <a:lnTo>
                        <a:pt x="3035" y="1391"/>
                      </a:lnTo>
                      <a:lnTo>
                        <a:pt x="3044" y="1431"/>
                      </a:lnTo>
                      <a:lnTo>
                        <a:pt x="3053" y="1478"/>
                      </a:lnTo>
                      <a:lnTo>
                        <a:pt x="3060" y="1530"/>
                      </a:lnTo>
                      <a:lnTo>
                        <a:pt x="3068" y="1587"/>
                      </a:lnTo>
                      <a:lnTo>
                        <a:pt x="3074" y="1649"/>
                      </a:lnTo>
                      <a:lnTo>
                        <a:pt x="3078" y="1715"/>
                      </a:lnTo>
                      <a:lnTo>
                        <a:pt x="3081" y="1786"/>
                      </a:lnTo>
                      <a:lnTo>
                        <a:pt x="3082" y="1860"/>
                      </a:lnTo>
                      <a:lnTo>
                        <a:pt x="3079" y="1940"/>
                      </a:lnTo>
                      <a:lnTo>
                        <a:pt x="3074" y="2022"/>
                      </a:lnTo>
                      <a:lnTo>
                        <a:pt x="3065" y="2109"/>
                      </a:lnTo>
                      <a:lnTo>
                        <a:pt x="3055" y="2168"/>
                      </a:lnTo>
                      <a:lnTo>
                        <a:pt x="3043" y="2224"/>
                      </a:lnTo>
                      <a:lnTo>
                        <a:pt x="3025" y="2279"/>
                      </a:lnTo>
                      <a:lnTo>
                        <a:pt x="3005" y="2331"/>
                      </a:lnTo>
                      <a:lnTo>
                        <a:pt x="2982" y="2382"/>
                      </a:lnTo>
                      <a:lnTo>
                        <a:pt x="2955" y="2430"/>
                      </a:lnTo>
                      <a:lnTo>
                        <a:pt x="2927" y="2475"/>
                      </a:lnTo>
                      <a:lnTo>
                        <a:pt x="2898" y="2519"/>
                      </a:lnTo>
                      <a:lnTo>
                        <a:pt x="2868" y="2559"/>
                      </a:lnTo>
                      <a:lnTo>
                        <a:pt x="2836" y="2597"/>
                      </a:lnTo>
                      <a:lnTo>
                        <a:pt x="2805" y="2631"/>
                      </a:lnTo>
                      <a:lnTo>
                        <a:pt x="2772" y="2664"/>
                      </a:lnTo>
                      <a:lnTo>
                        <a:pt x="2741" y="2693"/>
                      </a:lnTo>
                      <a:lnTo>
                        <a:pt x="2711" y="2718"/>
                      </a:lnTo>
                      <a:lnTo>
                        <a:pt x="2681" y="2741"/>
                      </a:lnTo>
                      <a:lnTo>
                        <a:pt x="2654" y="2761"/>
                      </a:lnTo>
                      <a:lnTo>
                        <a:pt x="2629" y="2778"/>
                      </a:lnTo>
                      <a:lnTo>
                        <a:pt x="2606" y="2791"/>
                      </a:lnTo>
                      <a:lnTo>
                        <a:pt x="2586" y="2799"/>
                      </a:lnTo>
                      <a:lnTo>
                        <a:pt x="2569" y="2806"/>
                      </a:lnTo>
                      <a:lnTo>
                        <a:pt x="2557" y="2807"/>
                      </a:lnTo>
                      <a:lnTo>
                        <a:pt x="2548" y="2806"/>
                      </a:lnTo>
                      <a:lnTo>
                        <a:pt x="2544" y="2799"/>
                      </a:lnTo>
                      <a:lnTo>
                        <a:pt x="2545" y="2791"/>
                      </a:lnTo>
                      <a:lnTo>
                        <a:pt x="2552" y="2777"/>
                      </a:lnTo>
                      <a:lnTo>
                        <a:pt x="2574" y="2735"/>
                      </a:lnTo>
                      <a:lnTo>
                        <a:pt x="2593" y="2689"/>
                      </a:lnTo>
                      <a:lnTo>
                        <a:pt x="2607" y="2643"/>
                      </a:lnTo>
                      <a:lnTo>
                        <a:pt x="2619" y="2593"/>
                      </a:lnTo>
                      <a:lnTo>
                        <a:pt x="2627" y="2541"/>
                      </a:lnTo>
                      <a:lnTo>
                        <a:pt x="2633" y="2491"/>
                      </a:lnTo>
                      <a:lnTo>
                        <a:pt x="2635" y="2439"/>
                      </a:lnTo>
                      <a:lnTo>
                        <a:pt x="2636" y="2387"/>
                      </a:lnTo>
                      <a:lnTo>
                        <a:pt x="2635" y="2336"/>
                      </a:lnTo>
                      <a:lnTo>
                        <a:pt x="2633" y="2288"/>
                      </a:lnTo>
                      <a:lnTo>
                        <a:pt x="2629" y="2240"/>
                      </a:lnTo>
                      <a:lnTo>
                        <a:pt x="2624" y="2196"/>
                      </a:lnTo>
                      <a:lnTo>
                        <a:pt x="2619" y="2155"/>
                      </a:lnTo>
                      <a:lnTo>
                        <a:pt x="2614" y="2117"/>
                      </a:lnTo>
                      <a:lnTo>
                        <a:pt x="2607" y="2084"/>
                      </a:lnTo>
                      <a:lnTo>
                        <a:pt x="2602" y="2055"/>
                      </a:lnTo>
                      <a:lnTo>
                        <a:pt x="2598" y="2033"/>
                      </a:lnTo>
                      <a:lnTo>
                        <a:pt x="2595" y="2015"/>
                      </a:lnTo>
                      <a:lnTo>
                        <a:pt x="2592" y="2005"/>
                      </a:lnTo>
                      <a:lnTo>
                        <a:pt x="2591" y="2001"/>
                      </a:lnTo>
                      <a:lnTo>
                        <a:pt x="2588" y="2012"/>
                      </a:lnTo>
                      <a:lnTo>
                        <a:pt x="2582" y="2025"/>
                      </a:lnTo>
                      <a:lnTo>
                        <a:pt x="2574" y="2038"/>
                      </a:lnTo>
                      <a:lnTo>
                        <a:pt x="2565" y="2049"/>
                      </a:lnTo>
                      <a:lnTo>
                        <a:pt x="2557" y="2060"/>
                      </a:lnTo>
                      <a:lnTo>
                        <a:pt x="2546" y="2068"/>
                      </a:lnTo>
                      <a:lnTo>
                        <a:pt x="2535" y="2074"/>
                      </a:lnTo>
                      <a:lnTo>
                        <a:pt x="2525" y="2078"/>
                      </a:lnTo>
                      <a:lnTo>
                        <a:pt x="2516" y="2079"/>
                      </a:lnTo>
                      <a:lnTo>
                        <a:pt x="2508" y="2076"/>
                      </a:lnTo>
                      <a:lnTo>
                        <a:pt x="2502" y="2068"/>
                      </a:lnTo>
                      <a:lnTo>
                        <a:pt x="2497" y="2055"/>
                      </a:lnTo>
                      <a:lnTo>
                        <a:pt x="2495" y="2038"/>
                      </a:lnTo>
                      <a:lnTo>
                        <a:pt x="2491" y="1969"/>
                      </a:lnTo>
                      <a:lnTo>
                        <a:pt x="2483" y="1905"/>
                      </a:lnTo>
                      <a:lnTo>
                        <a:pt x="2472" y="1847"/>
                      </a:lnTo>
                      <a:lnTo>
                        <a:pt x="2458" y="1792"/>
                      </a:lnTo>
                      <a:lnTo>
                        <a:pt x="2441" y="1743"/>
                      </a:lnTo>
                      <a:lnTo>
                        <a:pt x="2424" y="1697"/>
                      </a:lnTo>
                      <a:lnTo>
                        <a:pt x="2403" y="1657"/>
                      </a:lnTo>
                      <a:lnTo>
                        <a:pt x="2383" y="1621"/>
                      </a:lnTo>
                      <a:lnTo>
                        <a:pt x="2362" y="1588"/>
                      </a:lnTo>
                      <a:lnTo>
                        <a:pt x="2341" y="1559"/>
                      </a:lnTo>
                      <a:lnTo>
                        <a:pt x="2320" y="1535"/>
                      </a:lnTo>
                      <a:lnTo>
                        <a:pt x="2300" y="1514"/>
                      </a:lnTo>
                      <a:lnTo>
                        <a:pt x="2281" y="1496"/>
                      </a:lnTo>
                      <a:lnTo>
                        <a:pt x="2263" y="1481"/>
                      </a:lnTo>
                      <a:lnTo>
                        <a:pt x="2249" y="1469"/>
                      </a:lnTo>
                      <a:lnTo>
                        <a:pt x="2236" y="1461"/>
                      </a:lnTo>
                      <a:lnTo>
                        <a:pt x="2226" y="1454"/>
                      </a:lnTo>
                      <a:lnTo>
                        <a:pt x="2220" y="1450"/>
                      </a:lnTo>
                      <a:lnTo>
                        <a:pt x="2219" y="1450"/>
                      </a:lnTo>
                      <a:lnTo>
                        <a:pt x="2220" y="1452"/>
                      </a:lnTo>
                      <a:lnTo>
                        <a:pt x="2222" y="1457"/>
                      </a:lnTo>
                      <a:lnTo>
                        <a:pt x="2228" y="1464"/>
                      </a:lnTo>
                      <a:lnTo>
                        <a:pt x="2233" y="1475"/>
                      </a:lnTo>
                      <a:lnTo>
                        <a:pt x="2238" y="1487"/>
                      </a:lnTo>
                      <a:lnTo>
                        <a:pt x="2243" y="1500"/>
                      </a:lnTo>
                      <a:lnTo>
                        <a:pt x="2246" y="1514"/>
                      </a:lnTo>
                      <a:lnTo>
                        <a:pt x="2249" y="1528"/>
                      </a:lnTo>
                      <a:lnTo>
                        <a:pt x="2250" y="1542"/>
                      </a:lnTo>
                      <a:lnTo>
                        <a:pt x="2248" y="1554"/>
                      </a:lnTo>
                      <a:lnTo>
                        <a:pt x="2243" y="1566"/>
                      </a:lnTo>
                      <a:lnTo>
                        <a:pt x="2234" y="1574"/>
                      </a:lnTo>
                      <a:lnTo>
                        <a:pt x="2221" y="1581"/>
                      </a:lnTo>
                      <a:lnTo>
                        <a:pt x="2203" y="1585"/>
                      </a:lnTo>
                      <a:lnTo>
                        <a:pt x="2179" y="1586"/>
                      </a:lnTo>
                      <a:lnTo>
                        <a:pt x="2107" y="1580"/>
                      </a:lnTo>
                      <a:lnTo>
                        <a:pt x="2038" y="1569"/>
                      </a:lnTo>
                      <a:lnTo>
                        <a:pt x="1972" y="1559"/>
                      </a:lnTo>
                      <a:lnTo>
                        <a:pt x="1910" y="1545"/>
                      </a:lnTo>
                      <a:lnTo>
                        <a:pt x="1852" y="1531"/>
                      </a:lnTo>
                      <a:lnTo>
                        <a:pt x="1798" y="1515"/>
                      </a:lnTo>
                      <a:lnTo>
                        <a:pt x="1748" y="1499"/>
                      </a:lnTo>
                      <a:lnTo>
                        <a:pt x="1704" y="1482"/>
                      </a:lnTo>
                      <a:lnTo>
                        <a:pt x="1663" y="1467"/>
                      </a:lnTo>
                      <a:lnTo>
                        <a:pt x="1628" y="1452"/>
                      </a:lnTo>
                      <a:lnTo>
                        <a:pt x="1596" y="1438"/>
                      </a:lnTo>
                      <a:lnTo>
                        <a:pt x="1571" y="1425"/>
                      </a:lnTo>
                      <a:lnTo>
                        <a:pt x="1550" y="1414"/>
                      </a:lnTo>
                      <a:lnTo>
                        <a:pt x="1536" y="1406"/>
                      </a:lnTo>
                      <a:lnTo>
                        <a:pt x="1528" y="1401"/>
                      </a:lnTo>
                      <a:lnTo>
                        <a:pt x="1524" y="1399"/>
                      </a:lnTo>
                      <a:lnTo>
                        <a:pt x="1525" y="1401"/>
                      </a:lnTo>
                      <a:lnTo>
                        <a:pt x="1529" y="1409"/>
                      </a:lnTo>
                      <a:lnTo>
                        <a:pt x="1533" y="1419"/>
                      </a:lnTo>
                      <a:lnTo>
                        <a:pt x="1539" y="1431"/>
                      </a:lnTo>
                      <a:lnTo>
                        <a:pt x="1545" y="1448"/>
                      </a:lnTo>
                      <a:lnTo>
                        <a:pt x="1550" y="1464"/>
                      </a:lnTo>
                      <a:lnTo>
                        <a:pt x="1557" y="1483"/>
                      </a:lnTo>
                      <a:lnTo>
                        <a:pt x="1562" y="1501"/>
                      </a:lnTo>
                      <a:lnTo>
                        <a:pt x="1564" y="1520"/>
                      </a:lnTo>
                      <a:lnTo>
                        <a:pt x="1566" y="1537"/>
                      </a:lnTo>
                      <a:lnTo>
                        <a:pt x="1564" y="1553"/>
                      </a:lnTo>
                      <a:lnTo>
                        <a:pt x="1559" y="1566"/>
                      </a:lnTo>
                      <a:lnTo>
                        <a:pt x="1552" y="1576"/>
                      </a:lnTo>
                      <a:lnTo>
                        <a:pt x="1540" y="1583"/>
                      </a:lnTo>
                      <a:lnTo>
                        <a:pt x="1524" y="1586"/>
                      </a:lnTo>
                      <a:lnTo>
                        <a:pt x="1472" y="1583"/>
                      </a:lnTo>
                      <a:lnTo>
                        <a:pt x="1420" y="1578"/>
                      </a:lnTo>
                      <a:lnTo>
                        <a:pt x="1368" y="1572"/>
                      </a:lnTo>
                      <a:lnTo>
                        <a:pt x="1319" y="1562"/>
                      </a:lnTo>
                      <a:lnTo>
                        <a:pt x="1269" y="1550"/>
                      </a:lnTo>
                      <a:lnTo>
                        <a:pt x="1223" y="1537"/>
                      </a:lnTo>
                      <a:lnTo>
                        <a:pt x="1177" y="1523"/>
                      </a:lnTo>
                      <a:lnTo>
                        <a:pt x="1134" y="1507"/>
                      </a:lnTo>
                      <a:lnTo>
                        <a:pt x="1092" y="1492"/>
                      </a:lnTo>
                      <a:lnTo>
                        <a:pt x="1056" y="1477"/>
                      </a:lnTo>
                      <a:lnTo>
                        <a:pt x="1020" y="1462"/>
                      </a:lnTo>
                      <a:lnTo>
                        <a:pt x="990" y="1448"/>
                      </a:lnTo>
                      <a:lnTo>
                        <a:pt x="963" y="1434"/>
                      </a:lnTo>
                      <a:lnTo>
                        <a:pt x="940" y="1423"/>
                      </a:lnTo>
                      <a:lnTo>
                        <a:pt x="921" y="1413"/>
                      </a:lnTo>
                      <a:lnTo>
                        <a:pt x="907" y="1405"/>
                      </a:lnTo>
                      <a:lnTo>
                        <a:pt x="900" y="1401"/>
                      </a:lnTo>
                      <a:lnTo>
                        <a:pt x="897" y="1399"/>
                      </a:lnTo>
                      <a:lnTo>
                        <a:pt x="895" y="1402"/>
                      </a:lnTo>
                      <a:lnTo>
                        <a:pt x="891" y="1413"/>
                      </a:lnTo>
                      <a:lnTo>
                        <a:pt x="883" y="1428"/>
                      </a:lnTo>
                      <a:lnTo>
                        <a:pt x="875" y="1448"/>
                      </a:lnTo>
                      <a:lnTo>
                        <a:pt x="864" y="1473"/>
                      </a:lnTo>
                      <a:lnTo>
                        <a:pt x="852" y="1504"/>
                      </a:lnTo>
                      <a:lnTo>
                        <a:pt x="839" y="1538"/>
                      </a:lnTo>
                      <a:lnTo>
                        <a:pt x="825" y="1574"/>
                      </a:lnTo>
                      <a:lnTo>
                        <a:pt x="811" y="1616"/>
                      </a:lnTo>
                      <a:lnTo>
                        <a:pt x="799" y="1659"/>
                      </a:lnTo>
                      <a:lnTo>
                        <a:pt x="786" y="1705"/>
                      </a:lnTo>
                      <a:lnTo>
                        <a:pt x="773" y="1752"/>
                      </a:lnTo>
                      <a:lnTo>
                        <a:pt x="763" y="1801"/>
                      </a:lnTo>
                      <a:lnTo>
                        <a:pt x="754" y="1850"/>
                      </a:lnTo>
                      <a:lnTo>
                        <a:pt x="748" y="1901"/>
                      </a:lnTo>
                      <a:lnTo>
                        <a:pt x="744" y="1950"/>
                      </a:lnTo>
                      <a:lnTo>
                        <a:pt x="744" y="2001"/>
                      </a:lnTo>
                      <a:lnTo>
                        <a:pt x="743" y="2019"/>
                      </a:lnTo>
                      <a:lnTo>
                        <a:pt x="739" y="2031"/>
                      </a:lnTo>
                      <a:lnTo>
                        <a:pt x="733" y="2039"/>
                      </a:lnTo>
                      <a:lnTo>
                        <a:pt x="724" y="2041"/>
                      </a:lnTo>
                      <a:lnTo>
                        <a:pt x="715" y="2039"/>
                      </a:lnTo>
                      <a:lnTo>
                        <a:pt x="705" y="2034"/>
                      </a:lnTo>
                      <a:lnTo>
                        <a:pt x="694" y="2025"/>
                      </a:lnTo>
                      <a:lnTo>
                        <a:pt x="683" y="2012"/>
                      </a:lnTo>
                      <a:lnTo>
                        <a:pt x="673" y="1998"/>
                      </a:lnTo>
                      <a:lnTo>
                        <a:pt x="663" y="1983"/>
                      </a:lnTo>
                      <a:lnTo>
                        <a:pt x="656" y="1967"/>
                      </a:lnTo>
                      <a:lnTo>
                        <a:pt x="649" y="1949"/>
                      </a:lnTo>
                      <a:lnTo>
                        <a:pt x="645" y="1933"/>
                      </a:lnTo>
                      <a:lnTo>
                        <a:pt x="643" y="1915"/>
                      </a:lnTo>
                      <a:lnTo>
                        <a:pt x="643" y="1920"/>
                      </a:lnTo>
                      <a:lnTo>
                        <a:pt x="640" y="1931"/>
                      </a:lnTo>
                      <a:lnTo>
                        <a:pt x="638" y="1949"/>
                      </a:lnTo>
                      <a:lnTo>
                        <a:pt x="634" y="1974"/>
                      </a:lnTo>
                      <a:lnTo>
                        <a:pt x="630" y="2005"/>
                      </a:lnTo>
                      <a:lnTo>
                        <a:pt x="626" y="2040"/>
                      </a:lnTo>
                      <a:lnTo>
                        <a:pt x="621" y="2081"/>
                      </a:lnTo>
                      <a:lnTo>
                        <a:pt x="618" y="2125"/>
                      </a:lnTo>
                      <a:lnTo>
                        <a:pt x="615" y="2173"/>
                      </a:lnTo>
                      <a:lnTo>
                        <a:pt x="613" y="2225"/>
                      </a:lnTo>
                      <a:lnTo>
                        <a:pt x="613" y="2278"/>
                      </a:lnTo>
                      <a:lnTo>
                        <a:pt x="613" y="2332"/>
                      </a:lnTo>
                      <a:lnTo>
                        <a:pt x="615" y="2388"/>
                      </a:lnTo>
                      <a:lnTo>
                        <a:pt x="619" y="2445"/>
                      </a:lnTo>
                      <a:lnTo>
                        <a:pt x="625" y="2502"/>
                      </a:lnTo>
                      <a:lnTo>
                        <a:pt x="634" y="2558"/>
                      </a:lnTo>
                      <a:lnTo>
                        <a:pt x="647" y="2612"/>
                      </a:lnTo>
                      <a:lnTo>
                        <a:pt x="661" y="2665"/>
                      </a:lnTo>
                      <a:lnTo>
                        <a:pt x="680" y="2716"/>
                      </a:lnTo>
                      <a:lnTo>
                        <a:pt x="701" y="2763"/>
                      </a:lnTo>
                      <a:lnTo>
                        <a:pt x="726" y="2807"/>
                      </a:lnTo>
                      <a:lnTo>
                        <a:pt x="734" y="2821"/>
                      </a:lnTo>
                      <a:lnTo>
                        <a:pt x="737" y="2831"/>
                      </a:lnTo>
                      <a:lnTo>
                        <a:pt x="734" y="2836"/>
                      </a:lnTo>
                      <a:lnTo>
                        <a:pt x="726" y="2839"/>
                      </a:lnTo>
                      <a:lnTo>
                        <a:pt x="715" y="2837"/>
                      </a:lnTo>
                      <a:lnTo>
                        <a:pt x="701" y="2832"/>
                      </a:lnTo>
                      <a:lnTo>
                        <a:pt x="682" y="2823"/>
                      </a:lnTo>
                      <a:lnTo>
                        <a:pt x="661" y="2812"/>
                      </a:lnTo>
                      <a:lnTo>
                        <a:pt x="637" y="2797"/>
                      </a:lnTo>
                      <a:lnTo>
                        <a:pt x="611" y="2779"/>
                      </a:lnTo>
                      <a:lnTo>
                        <a:pt x="583" y="2758"/>
                      </a:lnTo>
                      <a:lnTo>
                        <a:pt x="554" y="2734"/>
                      </a:lnTo>
                      <a:lnTo>
                        <a:pt x="524" y="2707"/>
                      </a:lnTo>
                      <a:lnTo>
                        <a:pt x="494" y="2677"/>
                      </a:lnTo>
                      <a:lnTo>
                        <a:pt x="462" y="2645"/>
                      </a:lnTo>
                      <a:lnTo>
                        <a:pt x="430" y="2611"/>
                      </a:lnTo>
                      <a:lnTo>
                        <a:pt x="400" y="2574"/>
                      </a:lnTo>
                      <a:lnTo>
                        <a:pt x="371" y="2535"/>
                      </a:lnTo>
                      <a:lnTo>
                        <a:pt x="342" y="2493"/>
                      </a:lnTo>
                      <a:lnTo>
                        <a:pt x="315" y="2450"/>
                      </a:lnTo>
                      <a:lnTo>
                        <a:pt x="291" y="2405"/>
                      </a:lnTo>
                      <a:lnTo>
                        <a:pt x="268" y="2358"/>
                      </a:lnTo>
                      <a:lnTo>
                        <a:pt x="249" y="2308"/>
                      </a:lnTo>
                      <a:lnTo>
                        <a:pt x="233" y="2258"/>
                      </a:lnTo>
                      <a:lnTo>
                        <a:pt x="220" y="2206"/>
                      </a:lnTo>
                      <a:lnTo>
                        <a:pt x="203" y="2107"/>
                      </a:lnTo>
                      <a:lnTo>
                        <a:pt x="187" y="2011"/>
                      </a:lnTo>
                      <a:lnTo>
                        <a:pt x="177" y="1917"/>
                      </a:lnTo>
                      <a:lnTo>
                        <a:pt x="170" y="1826"/>
                      </a:lnTo>
                      <a:lnTo>
                        <a:pt x="166" y="1739"/>
                      </a:lnTo>
                      <a:lnTo>
                        <a:pt x="163" y="1654"/>
                      </a:lnTo>
                      <a:lnTo>
                        <a:pt x="163" y="1573"/>
                      </a:lnTo>
                      <a:lnTo>
                        <a:pt x="166" y="1496"/>
                      </a:lnTo>
                      <a:lnTo>
                        <a:pt x="168" y="1423"/>
                      </a:lnTo>
                      <a:lnTo>
                        <a:pt x="173" y="1353"/>
                      </a:lnTo>
                      <a:lnTo>
                        <a:pt x="178" y="1287"/>
                      </a:lnTo>
                      <a:lnTo>
                        <a:pt x="184" y="1225"/>
                      </a:lnTo>
                      <a:lnTo>
                        <a:pt x="189" y="1170"/>
                      </a:lnTo>
                      <a:lnTo>
                        <a:pt x="194" y="1116"/>
                      </a:lnTo>
                      <a:lnTo>
                        <a:pt x="197" y="1070"/>
                      </a:lnTo>
                      <a:lnTo>
                        <a:pt x="201" y="1028"/>
                      </a:lnTo>
                      <a:lnTo>
                        <a:pt x="203" y="991"/>
                      </a:lnTo>
                      <a:lnTo>
                        <a:pt x="203" y="959"/>
                      </a:lnTo>
                      <a:lnTo>
                        <a:pt x="200" y="934"/>
                      </a:lnTo>
                      <a:lnTo>
                        <a:pt x="195" y="914"/>
                      </a:lnTo>
                      <a:lnTo>
                        <a:pt x="186" y="900"/>
                      </a:lnTo>
                      <a:lnTo>
                        <a:pt x="170" y="885"/>
                      </a:lnTo>
                      <a:lnTo>
                        <a:pt x="153" y="876"/>
                      </a:lnTo>
                      <a:lnTo>
                        <a:pt x="134" y="871"/>
                      </a:lnTo>
                      <a:lnTo>
                        <a:pt x="116" y="870"/>
                      </a:lnTo>
                      <a:lnTo>
                        <a:pt x="97" y="871"/>
                      </a:lnTo>
                      <a:lnTo>
                        <a:pt x="80" y="875"/>
                      </a:lnTo>
                      <a:lnTo>
                        <a:pt x="62" y="878"/>
                      </a:lnTo>
                      <a:lnTo>
                        <a:pt x="47" y="882"/>
                      </a:lnTo>
                      <a:lnTo>
                        <a:pt x="33" y="885"/>
                      </a:lnTo>
                      <a:lnTo>
                        <a:pt x="20" y="885"/>
                      </a:lnTo>
                      <a:lnTo>
                        <a:pt x="10" y="884"/>
                      </a:lnTo>
                      <a:lnTo>
                        <a:pt x="4" y="877"/>
                      </a:lnTo>
                      <a:lnTo>
                        <a:pt x="0" y="866"/>
                      </a:lnTo>
                      <a:lnTo>
                        <a:pt x="1" y="851"/>
                      </a:lnTo>
                      <a:lnTo>
                        <a:pt x="10" y="833"/>
                      </a:lnTo>
                      <a:lnTo>
                        <a:pt x="25" y="815"/>
                      </a:lnTo>
                      <a:lnTo>
                        <a:pt x="46" y="796"/>
                      </a:lnTo>
                      <a:lnTo>
                        <a:pt x="70" y="776"/>
                      </a:lnTo>
                      <a:lnTo>
                        <a:pt x="96" y="756"/>
                      </a:lnTo>
                      <a:lnTo>
                        <a:pt x="125" y="734"/>
                      </a:lnTo>
                      <a:lnTo>
                        <a:pt x="154" y="713"/>
                      </a:lnTo>
                      <a:lnTo>
                        <a:pt x="184" y="690"/>
                      </a:lnTo>
                      <a:lnTo>
                        <a:pt x="211" y="667"/>
                      </a:lnTo>
                      <a:lnTo>
                        <a:pt x="237" y="643"/>
                      </a:lnTo>
                      <a:lnTo>
                        <a:pt x="259" y="620"/>
                      </a:lnTo>
                      <a:lnTo>
                        <a:pt x="273" y="601"/>
                      </a:lnTo>
                      <a:lnTo>
                        <a:pt x="285" y="580"/>
                      </a:lnTo>
                      <a:lnTo>
                        <a:pt x="295" y="556"/>
                      </a:lnTo>
                      <a:lnTo>
                        <a:pt x="304" y="529"/>
                      </a:lnTo>
                      <a:lnTo>
                        <a:pt x="310" y="501"/>
                      </a:lnTo>
                      <a:lnTo>
                        <a:pt x="318" y="474"/>
                      </a:lnTo>
                      <a:lnTo>
                        <a:pt x="323" y="446"/>
                      </a:lnTo>
                      <a:lnTo>
                        <a:pt x="328" y="419"/>
                      </a:lnTo>
                      <a:lnTo>
                        <a:pt x="334" y="393"/>
                      </a:lnTo>
                      <a:lnTo>
                        <a:pt x="339" y="370"/>
                      </a:lnTo>
                      <a:lnTo>
                        <a:pt x="344" y="348"/>
                      </a:lnTo>
                      <a:lnTo>
                        <a:pt x="351" y="332"/>
                      </a:lnTo>
                      <a:lnTo>
                        <a:pt x="358" y="319"/>
                      </a:lnTo>
                      <a:lnTo>
                        <a:pt x="366" y="310"/>
                      </a:lnTo>
                      <a:lnTo>
                        <a:pt x="375" y="309"/>
                      </a:lnTo>
                      <a:lnTo>
                        <a:pt x="386" y="313"/>
                      </a:lnTo>
                      <a:lnTo>
                        <a:pt x="397" y="324"/>
                      </a:lnTo>
                      <a:lnTo>
                        <a:pt x="413" y="346"/>
                      </a:lnTo>
                      <a:lnTo>
                        <a:pt x="423" y="370"/>
                      </a:lnTo>
                      <a:lnTo>
                        <a:pt x="429" y="396"/>
                      </a:lnTo>
                      <a:lnTo>
                        <a:pt x="432" y="424"/>
                      </a:lnTo>
                      <a:lnTo>
                        <a:pt x="432" y="453"/>
                      </a:lnTo>
                      <a:lnTo>
                        <a:pt x="429" y="481"/>
                      </a:lnTo>
                      <a:lnTo>
                        <a:pt x="424" y="509"/>
                      </a:lnTo>
                      <a:lnTo>
                        <a:pt x="419" y="534"/>
                      </a:lnTo>
                      <a:lnTo>
                        <a:pt x="413" y="557"/>
                      </a:lnTo>
                      <a:lnTo>
                        <a:pt x="408" y="576"/>
                      </a:lnTo>
                      <a:lnTo>
                        <a:pt x="402" y="590"/>
                      </a:lnTo>
                      <a:lnTo>
                        <a:pt x="399" y="600"/>
                      </a:lnTo>
                      <a:lnTo>
                        <a:pt x="397" y="604"/>
                      </a:lnTo>
                      <a:lnTo>
                        <a:pt x="463" y="518"/>
                      </a:lnTo>
                      <a:lnTo>
                        <a:pt x="530" y="441"/>
                      </a:lnTo>
                      <a:lnTo>
                        <a:pt x="600" y="371"/>
                      </a:lnTo>
                      <a:lnTo>
                        <a:pt x="671" y="308"/>
                      </a:lnTo>
                      <a:lnTo>
                        <a:pt x="743" y="251"/>
                      </a:lnTo>
                      <a:lnTo>
                        <a:pt x="815" y="200"/>
                      </a:lnTo>
                      <a:lnTo>
                        <a:pt x="890" y="156"/>
                      </a:lnTo>
                      <a:lnTo>
                        <a:pt x="966" y="118"/>
                      </a:lnTo>
                      <a:lnTo>
                        <a:pt x="1042" y="85"/>
                      </a:lnTo>
                      <a:lnTo>
                        <a:pt x="1118" y="58"/>
                      </a:lnTo>
                      <a:lnTo>
                        <a:pt x="1195" y="37"/>
                      </a:lnTo>
                      <a:lnTo>
                        <a:pt x="1272" y="21"/>
                      </a:lnTo>
                      <a:lnTo>
                        <a:pt x="1349" y="9"/>
                      </a:lnTo>
                      <a:lnTo>
                        <a:pt x="1426" y="3"/>
                      </a:lnTo>
                      <a:lnTo>
                        <a:pt x="1504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" name="Freeform 79"/>
                <p:cNvSpPr>
                  <a:spLocks/>
                </p:cNvSpPr>
                <p:nvPr/>
              </p:nvSpPr>
              <p:spPr bwMode="auto">
                <a:xfrm>
                  <a:off x="1034" y="2110"/>
                  <a:ext cx="158" cy="232"/>
                </a:xfrm>
                <a:custGeom>
                  <a:avLst/>
                  <a:gdLst>
                    <a:gd name="T0" fmla="*/ 261 w 472"/>
                    <a:gd name="T1" fmla="*/ 0 h 697"/>
                    <a:gd name="T2" fmla="*/ 472 w 472"/>
                    <a:gd name="T3" fmla="*/ 341 h 697"/>
                    <a:gd name="T4" fmla="*/ 472 w 472"/>
                    <a:gd name="T5" fmla="*/ 697 h 697"/>
                    <a:gd name="T6" fmla="*/ 0 w 472"/>
                    <a:gd name="T7" fmla="*/ 52 h 697"/>
                    <a:gd name="T8" fmla="*/ 86 w 472"/>
                    <a:gd name="T9" fmla="*/ 31 h 697"/>
                    <a:gd name="T10" fmla="*/ 174 w 472"/>
                    <a:gd name="T11" fmla="*/ 14 h 697"/>
                    <a:gd name="T12" fmla="*/ 261 w 472"/>
                    <a:gd name="T13" fmla="*/ 0 h 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2" h="697">
                      <a:moveTo>
                        <a:pt x="261" y="0"/>
                      </a:moveTo>
                      <a:lnTo>
                        <a:pt x="472" y="341"/>
                      </a:lnTo>
                      <a:lnTo>
                        <a:pt x="472" y="697"/>
                      </a:lnTo>
                      <a:lnTo>
                        <a:pt x="0" y="52"/>
                      </a:lnTo>
                      <a:lnTo>
                        <a:pt x="86" y="31"/>
                      </a:lnTo>
                      <a:lnTo>
                        <a:pt x="174" y="14"/>
                      </a:lnTo>
                      <a:lnTo>
                        <a:pt x="261" y="0"/>
                      </a:lnTo>
                      <a:close/>
                    </a:path>
                  </a:pathLst>
                </a:custGeom>
                <a:solidFill>
                  <a:srgbClr val="9D937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Freeform 80"/>
                <p:cNvSpPr>
                  <a:spLocks/>
                </p:cNvSpPr>
                <p:nvPr/>
              </p:nvSpPr>
              <p:spPr bwMode="auto">
                <a:xfrm>
                  <a:off x="1192" y="2110"/>
                  <a:ext cx="157" cy="232"/>
                </a:xfrm>
                <a:custGeom>
                  <a:avLst/>
                  <a:gdLst>
                    <a:gd name="T0" fmla="*/ 212 w 472"/>
                    <a:gd name="T1" fmla="*/ 0 h 697"/>
                    <a:gd name="T2" fmla="*/ 299 w 472"/>
                    <a:gd name="T3" fmla="*/ 14 h 697"/>
                    <a:gd name="T4" fmla="*/ 386 w 472"/>
                    <a:gd name="T5" fmla="*/ 31 h 697"/>
                    <a:gd name="T6" fmla="*/ 472 w 472"/>
                    <a:gd name="T7" fmla="*/ 52 h 697"/>
                    <a:gd name="T8" fmla="*/ 0 w 472"/>
                    <a:gd name="T9" fmla="*/ 697 h 697"/>
                    <a:gd name="T10" fmla="*/ 0 w 472"/>
                    <a:gd name="T11" fmla="*/ 341 h 697"/>
                    <a:gd name="T12" fmla="*/ 212 w 472"/>
                    <a:gd name="T13" fmla="*/ 0 h 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2" h="697">
                      <a:moveTo>
                        <a:pt x="212" y="0"/>
                      </a:moveTo>
                      <a:lnTo>
                        <a:pt x="299" y="14"/>
                      </a:lnTo>
                      <a:lnTo>
                        <a:pt x="386" y="31"/>
                      </a:lnTo>
                      <a:lnTo>
                        <a:pt x="472" y="52"/>
                      </a:lnTo>
                      <a:lnTo>
                        <a:pt x="0" y="697"/>
                      </a:lnTo>
                      <a:lnTo>
                        <a:pt x="0" y="341"/>
                      </a:lnTo>
                      <a:lnTo>
                        <a:pt x="212" y="0"/>
                      </a:lnTo>
                      <a:close/>
                    </a:path>
                  </a:pathLst>
                </a:custGeom>
                <a:solidFill>
                  <a:srgbClr val="9D937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Freeform 81"/>
                <p:cNvSpPr>
                  <a:spLocks/>
                </p:cNvSpPr>
                <p:nvPr/>
              </p:nvSpPr>
              <p:spPr bwMode="auto">
                <a:xfrm>
                  <a:off x="1098" y="2097"/>
                  <a:ext cx="188" cy="161"/>
                </a:xfrm>
                <a:custGeom>
                  <a:avLst/>
                  <a:gdLst>
                    <a:gd name="T0" fmla="*/ 252 w 565"/>
                    <a:gd name="T1" fmla="*/ 0 h 483"/>
                    <a:gd name="T2" fmla="*/ 298 w 565"/>
                    <a:gd name="T3" fmla="*/ 1 h 483"/>
                    <a:gd name="T4" fmla="*/ 342 w 565"/>
                    <a:gd name="T5" fmla="*/ 4 h 483"/>
                    <a:gd name="T6" fmla="*/ 384 w 565"/>
                    <a:gd name="T7" fmla="*/ 8 h 483"/>
                    <a:gd name="T8" fmla="*/ 423 w 565"/>
                    <a:gd name="T9" fmla="*/ 13 h 483"/>
                    <a:gd name="T10" fmla="*/ 457 w 565"/>
                    <a:gd name="T11" fmla="*/ 19 h 483"/>
                    <a:gd name="T12" fmla="*/ 489 w 565"/>
                    <a:gd name="T13" fmla="*/ 27 h 483"/>
                    <a:gd name="T14" fmla="*/ 514 w 565"/>
                    <a:gd name="T15" fmla="*/ 33 h 483"/>
                    <a:gd name="T16" fmla="*/ 536 w 565"/>
                    <a:gd name="T17" fmla="*/ 38 h 483"/>
                    <a:gd name="T18" fmla="*/ 552 w 565"/>
                    <a:gd name="T19" fmla="*/ 43 h 483"/>
                    <a:gd name="T20" fmla="*/ 561 w 565"/>
                    <a:gd name="T21" fmla="*/ 47 h 483"/>
                    <a:gd name="T22" fmla="*/ 565 w 565"/>
                    <a:gd name="T23" fmla="*/ 47 h 483"/>
                    <a:gd name="T24" fmla="*/ 282 w 565"/>
                    <a:gd name="T25" fmla="*/ 483 h 483"/>
                    <a:gd name="T26" fmla="*/ 0 w 565"/>
                    <a:gd name="T27" fmla="*/ 48 h 483"/>
                    <a:gd name="T28" fmla="*/ 51 w 565"/>
                    <a:gd name="T29" fmla="*/ 30 h 483"/>
                    <a:gd name="T30" fmla="*/ 103 w 565"/>
                    <a:gd name="T31" fmla="*/ 16 h 483"/>
                    <a:gd name="T32" fmla="*/ 153 w 565"/>
                    <a:gd name="T33" fmla="*/ 8 h 483"/>
                    <a:gd name="T34" fmla="*/ 203 w 565"/>
                    <a:gd name="T35" fmla="*/ 3 h 483"/>
                    <a:gd name="T36" fmla="*/ 252 w 565"/>
                    <a:gd name="T37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5" h="483">
                      <a:moveTo>
                        <a:pt x="252" y="0"/>
                      </a:moveTo>
                      <a:lnTo>
                        <a:pt x="298" y="1"/>
                      </a:lnTo>
                      <a:lnTo>
                        <a:pt x="342" y="4"/>
                      </a:lnTo>
                      <a:lnTo>
                        <a:pt x="384" y="8"/>
                      </a:lnTo>
                      <a:lnTo>
                        <a:pt x="423" y="13"/>
                      </a:lnTo>
                      <a:lnTo>
                        <a:pt x="457" y="19"/>
                      </a:lnTo>
                      <a:lnTo>
                        <a:pt x="489" y="27"/>
                      </a:lnTo>
                      <a:lnTo>
                        <a:pt x="514" y="33"/>
                      </a:lnTo>
                      <a:lnTo>
                        <a:pt x="536" y="38"/>
                      </a:lnTo>
                      <a:lnTo>
                        <a:pt x="552" y="43"/>
                      </a:lnTo>
                      <a:lnTo>
                        <a:pt x="561" y="47"/>
                      </a:lnTo>
                      <a:lnTo>
                        <a:pt x="565" y="47"/>
                      </a:lnTo>
                      <a:lnTo>
                        <a:pt x="282" y="483"/>
                      </a:lnTo>
                      <a:lnTo>
                        <a:pt x="0" y="48"/>
                      </a:lnTo>
                      <a:lnTo>
                        <a:pt x="51" y="30"/>
                      </a:lnTo>
                      <a:lnTo>
                        <a:pt x="103" y="16"/>
                      </a:lnTo>
                      <a:lnTo>
                        <a:pt x="153" y="8"/>
                      </a:lnTo>
                      <a:lnTo>
                        <a:pt x="203" y="3"/>
                      </a:lnTo>
                      <a:lnTo>
                        <a:pt x="252" y="0"/>
                      </a:lnTo>
                      <a:close/>
                    </a:path>
                  </a:pathLst>
                </a:custGeom>
                <a:solidFill>
                  <a:srgbClr val="FDCC9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99" name="그룹 98"/>
            <p:cNvGrpSpPr/>
            <p:nvPr/>
          </p:nvGrpSpPr>
          <p:grpSpPr>
            <a:xfrm>
              <a:off x="5995912" y="2930022"/>
              <a:ext cx="836514" cy="836514"/>
              <a:chOff x="5929020" y="3193857"/>
              <a:chExt cx="1296000" cy="1296000"/>
            </a:xfrm>
          </p:grpSpPr>
          <p:sp>
            <p:nvSpPr>
              <p:cNvPr id="100" name="타원 99"/>
              <p:cNvSpPr/>
              <p:nvPr/>
            </p:nvSpPr>
            <p:spPr>
              <a:xfrm>
                <a:off x="5929020" y="3193857"/>
                <a:ext cx="1296000" cy="129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101" name="그림 10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1439" y="3319258"/>
                <a:ext cx="751163" cy="1045199"/>
              </a:xfrm>
              <a:prstGeom prst="rect">
                <a:avLst/>
              </a:prstGeom>
            </p:spPr>
          </p:pic>
        </p:grpSp>
        <p:grpSp>
          <p:nvGrpSpPr>
            <p:cNvPr id="102" name="그룹 101"/>
            <p:cNvGrpSpPr/>
            <p:nvPr/>
          </p:nvGrpSpPr>
          <p:grpSpPr>
            <a:xfrm>
              <a:off x="2648826" y="2337981"/>
              <a:ext cx="662569" cy="3125946"/>
              <a:chOff x="541781" y="1598591"/>
              <a:chExt cx="630239" cy="2973415"/>
            </a:xfrm>
          </p:grpSpPr>
          <p:sp>
            <p:nvSpPr>
              <p:cNvPr id="103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210055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5" y="4381269"/>
                <a:ext cx="113404" cy="190737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598591"/>
                <a:ext cx="323769" cy="323769"/>
                <a:chOff x="1593332" y="3094250"/>
                <a:chExt cx="1083168" cy="1083168"/>
              </a:xfrm>
            </p:grpSpPr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3094250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16" name="그림 115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4" y="3242571"/>
                  <a:ext cx="786522" cy="786522"/>
                </a:xfrm>
                <a:prstGeom prst="rect">
                  <a:avLst/>
                </a:prstGeom>
              </p:spPr>
            </p:pic>
          </p:grpSp>
          <p:sp>
            <p:nvSpPr>
              <p:cNvPr id="108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9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13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4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972683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109906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1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28895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9456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플레이 컨셉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한쪽 모서리는 잘리고 다른 쪽 모서리는 둥근 사각형 28">
            <a:extLst>
              <a:ext uri="{FF2B5EF4-FFF2-40B4-BE49-F238E27FC236}">
                <a16:creationId xmlns:a16="http://schemas.microsoft.com/office/drawing/2014/main" id="{E9CBFC79-123C-4E97-9E6A-3722EFA8E923}"/>
              </a:ext>
            </a:extLst>
          </p:cNvPr>
          <p:cNvSpPr/>
          <p:nvPr/>
        </p:nvSpPr>
        <p:spPr>
          <a:xfrm flipH="1">
            <a:off x="1341294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전투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4242BBDA-5CAC-433E-8438-82F1E68E5BED}"/>
              </a:ext>
            </a:extLst>
          </p:cNvPr>
          <p:cNvSpPr/>
          <p:nvPr/>
        </p:nvSpPr>
        <p:spPr>
          <a:xfrm rot="5400000">
            <a:off x="1355919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760064-F7FB-4001-A3BE-1C7FFCE83139}"/>
              </a:ext>
            </a:extLst>
          </p:cNvPr>
          <p:cNvSpPr/>
          <p:nvPr/>
        </p:nvSpPr>
        <p:spPr>
          <a:xfrm>
            <a:off x="1335151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pic>
        <p:nvPicPr>
          <p:cNvPr id="24" name="그림 23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004A9B2A-CBDD-42C3-A9A3-071BF4531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88" y="1478989"/>
            <a:ext cx="3340329" cy="2429276"/>
          </a:xfrm>
          <a:prstGeom prst="rect">
            <a:avLst/>
          </a:prstGeom>
        </p:spPr>
      </p:pic>
      <p:pic>
        <p:nvPicPr>
          <p:cNvPr id="37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A461FB8C-E444-4D20-8B64-27C2F1A94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7" y="1478989"/>
            <a:ext cx="3315978" cy="2429276"/>
          </a:xfrm>
        </p:spPr>
      </p:pic>
      <p:pic>
        <p:nvPicPr>
          <p:cNvPr id="39" name="그림 38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91C70445-6F91-4491-A6FA-13C2A7E53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509" y="1462087"/>
            <a:ext cx="3243233" cy="2429275"/>
          </a:xfrm>
          <a:prstGeom prst="rect">
            <a:avLst/>
          </a:prstGeom>
        </p:spPr>
      </p:pic>
      <p:sp>
        <p:nvSpPr>
          <p:cNvPr id="50" name="한쪽 모서리는 잘리고 다른 쪽 모서리는 둥근 사각형 28">
            <a:extLst>
              <a:ext uri="{FF2B5EF4-FFF2-40B4-BE49-F238E27FC236}">
                <a16:creationId xmlns:a16="http://schemas.microsoft.com/office/drawing/2014/main" id="{32C7E8D8-24B1-498E-893C-EFAAEC2B10DC}"/>
              </a:ext>
            </a:extLst>
          </p:cNvPr>
          <p:cNvSpPr/>
          <p:nvPr/>
        </p:nvSpPr>
        <p:spPr>
          <a:xfrm flipH="1">
            <a:off x="4894242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생존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2FCF9C25-DBF9-4571-BB56-4FCDCBA598A8}"/>
              </a:ext>
            </a:extLst>
          </p:cNvPr>
          <p:cNvSpPr/>
          <p:nvPr/>
        </p:nvSpPr>
        <p:spPr>
          <a:xfrm rot="5400000">
            <a:off x="4908867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4D7F8A-2EF3-4786-9285-4EA634491DA2}"/>
              </a:ext>
            </a:extLst>
          </p:cNvPr>
          <p:cNvSpPr/>
          <p:nvPr/>
        </p:nvSpPr>
        <p:spPr>
          <a:xfrm>
            <a:off x="4888099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sp>
        <p:nvSpPr>
          <p:cNvPr id="54" name="한쪽 모서리는 잘리고 다른 쪽 모서리는 둥근 사각형 28">
            <a:extLst>
              <a:ext uri="{FF2B5EF4-FFF2-40B4-BE49-F238E27FC236}">
                <a16:creationId xmlns:a16="http://schemas.microsoft.com/office/drawing/2014/main" id="{A278261B-4040-4A7D-B617-4F931F225A54}"/>
              </a:ext>
            </a:extLst>
          </p:cNvPr>
          <p:cNvSpPr/>
          <p:nvPr/>
        </p:nvSpPr>
        <p:spPr>
          <a:xfrm flipH="1">
            <a:off x="8397766" y="4278432"/>
            <a:ext cx="3239976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미션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70C2A589-7630-4865-900E-0633689A5BE2}"/>
              </a:ext>
            </a:extLst>
          </p:cNvPr>
          <p:cNvSpPr/>
          <p:nvPr/>
        </p:nvSpPr>
        <p:spPr>
          <a:xfrm rot="5400000">
            <a:off x="8412391" y="4251212"/>
            <a:ext cx="607162" cy="648698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262814F-C31A-4E16-B72D-239FD84AF870}"/>
              </a:ext>
            </a:extLst>
          </p:cNvPr>
          <p:cNvSpPr/>
          <p:nvPr/>
        </p:nvSpPr>
        <p:spPr>
          <a:xfrm>
            <a:off x="8391623" y="4300150"/>
            <a:ext cx="4825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594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223261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3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플레이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–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진행 방식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2" name="직사각형 31"/>
          <p:cNvSpPr/>
          <p:nvPr/>
        </p:nvSpPr>
        <p:spPr>
          <a:xfrm>
            <a:off x="1582070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B777B62-EB10-4AFF-B65C-DF329F26A73C}"/>
              </a:ext>
            </a:extLst>
          </p:cNvPr>
          <p:cNvSpPr/>
          <p:nvPr/>
        </p:nvSpPr>
        <p:spPr>
          <a:xfrm>
            <a:off x="1582070" y="4280474"/>
            <a:ext cx="14437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2A7B32-EFE9-4164-BBB3-AC4AE70BE79C}"/>
              </a:ext>
            </a:extLst>
          </p:cNvPr>
          <p:cNvSpPr/>
          <p:nvPr/>
        </p:nvSpPr>
        <p:spPr>
          <a:xfrm>
            <a:off x="6511159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D</a:t>
            </a:r>
            <a:endParaRPr lang="ko-KR" altLang="en-US" sz="12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A11958-A49F-431F-9126-BD27EFBD7C08}"/>
              </a:ext>
            </a:extLst>
          </p:cNvPr>
          <p:cNvSpPr/>
          <p:nvPr/>
        </p:nvSpPr>
        <p:spPr>
          <a:xfrm>
            <a:off x="1582070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C</a:t>
            </a:r>
            <a:r>
              <a:rPr lang="ko-KR" altLang="en-US" sz="1200" b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DFE27-D6E9-41FE-AAAE-1F0DD295B20E}"/>
              </a:ext>
            </a:extLst>
          </p:cNvPr>
          <p:cNvSpPr txBox="1"/>
          <p:nvPr/>
        </p:nvSpPr>
        <p:spPr>
          <a:xfrm>
            <a:off x="5638800" y="297425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104D02-75E6-4FD0-A5C9-C68786A549F7}"/>
              </a:ext>
            </a:extLst>
          </p:cNvPr>
          <p:cNvSpPr txBox="1"/>
          <p:nvPr/>
        </p:nvSpPr>
        <p:spPr>
          <a:xfrm>
            <a:off x="1022601" y="2009569"/>
            <a:ext cx="677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선형적 스토리를 따라가는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자형 구성</a:t>
            </a:r>
          </a:p>
          <a:p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13F910-74E9-4EEC-92CE-48D556FEEE0A}"/>
              </a:ext>
            </a:extLst>
          </p:cNvPr>
          <p:cNvSpPr txBox="1"/>
          <p:nvPr/>
        </p:nvSpPr>
        <p:spPr>
          <a:xfrm>
            <a:off x="2103807" y="3006843"/>
            <a:ext cx="677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퀘스트를 진행하며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얻는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chemeClr val="tx1"/>
                </a:solidFill>
              </a:rPr>
              <a:t>경험치와 아이템을 통한</a:t>
            </a:r>
            <a:r>
              <a:rPr lang="en-US" altLang="ko-KR" dirty="0"/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스텟</a:t>
            </a:r>
            <a:r>
              <a:rPr lang="ko-KR" altLang="en-US" dirty="0">
                <a:solidFill>
                  <a:schemeClr val="tx1"/>
                </a:solidFill>
              </a:rPr>
              <a:t> 증가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2FEEBB-2D8A-45A2-AC82-B260B0540326}"/>
              </a:ext>
            </a:extLst>
          </p:cNvPr>
          <p:cNvSpPr txBox="1"/>
          <p:nvPr/>
        </p:nvSpPr>
        <p:spPr>
          <a:xfrm>
            <a:off x="1945858" y="3998634"/>
            <a:ext cx="677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퀘스트 이외에도 경험치와 아이템을 획득 </a:t>
            </a:r>
            <a:r>
              <a:rPr lang="en-US" altLang="ko-KR" dirty="0">
                <a:solidFill>
                  <a:schemeClr val="tx1"/>
                </a:solidFill>
              </a:rPr>
              <a:t>Ex) </a:t>
            </a:r>
            <a:r>
              <a:rPr lang="ko-KR" altLang="en-US" dirty="0">
                <a:solidFill>
                  <a:schemeClr val="tx1"/>
                </a:solidFill>
              </a:rPr>
              <a:t>사냥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채집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86E567-285B-46D3-A5C7-22F4733FF30B}"/>
              </a:ext>
            </a:extLst>
          </p:cNvPr>
          <p:cNvSpPr txBox="1"/>
          <p:nvPr/>
        </p:nvSpPr>
        <p:spPr>
          <a:xfrm>
            <a:off x="1945857" y="4988726"/>
            <a:ext cx="677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마지막 퀘스트를 클리어한 후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chemeClr val="tx1"/>
                </a:solidFill>
              </a:rPr>
              <a:t>시위대와 유토피아로 진입</a:t>
            </a: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D4C1FB44-FD09-4DAB-8E7F-754E84090963}"/>
              </a:ext>
            </a:extLst>
          </p:cNvPr>
          <p:cNvSpPr/>
          <p:nvPr/>
        </p:nvSpPr>
        <p:spPr>
          <a:xfrm rot="5400000">
            <a:off x="2074994" y="2090855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7" name="순서도: 추출 46">
            <a:extLst>
              <a:ext uri="{FF2B5EF4-FFF2-40B4-BE49-F238E27FC236}">
                <a16:creationId xmlns:a16="http://schemas.microsoft.com/office/drawing/2014/main" id="{54FBFF8C-BD4D-47F1-AFE8-2944801AA841}"/>
              </a:ext>
            </a:extLst>
          </p:cNvPr>
          <p:cNvSpPr/>
          <p:nvPr/>
        </p:nvSpPr>
        <p:spPr>
          <a:xfrm rot="5400000">
            <a:off x="2074992" y="3074340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8" name="순서도: 추출 47">
            <a:extLst>
              <a:ext uri="{FF2B5EF4-FFF2-40B4-BE49-F238E27FC236}">
                <a16:creationId xmlns:a16="http://schemas.microsoft.com/office/drawing/2014/main" id="{3AD668E6-98E6-43A2-B351-DC71C5F4BF6E}"/>
              </a:ext>
            </a:extLst>
          </p:cNvPr>
          <p:cNvSpPr/>
          <p:nvPr/>
        </p:nvSpPr>
        <p:spPr>
          <a:xfrm rot="5400000">
            <a:off x="2074992" y="4080526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9" name="순서도: 추출 48">
            <a:extLst>
              <a:ext uri="{FF2B5EF4-FFF2-40B4-BE49-F238E27FC236}">
                <a16:creationId xmlns:a16="http://schemas.microsoft.com/office/drawing/2014/main" id="{A148D40F-82FC-4CF0-BBAC-D1BB52EFB6BA}"/>
              </a:ext>
            </a:extLst>
          </p:cNvPr>
          <p:cNvSpPr/>
          <p:nvPr/>
        </p:nvSpPr>
        <p:spPr>
          <a:xfrm rot="5400000">
            <a:off x="2074991" y="5072316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620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1584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UI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057" y="3494542"/>
            <a:ext cx="4674799" cy="237308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Non-Diegetic UI</a:t>
            </a:r>
            <a:r>
              <a:rPr lang="ko-KR" altLang="en-US" sz="1800" dirty="0"/>
              <a:t>를 사용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br>
              <a:rPr lang="en-US" altLang="ko-KR" sz="1800" dirty="0"/>
            </a:br>
            <a:r>
              <a:rPr lang="ko-KR" altLang="en-US" sz="1800" dirty="0"/>
              <a:t>화면 좌상단에 </a:t>
            </a:r>
            <a:r>
              <a:rPr lang="en-US" altLang="ko-KR" sz="1800" dirty="0"/>
              <a:t>Player Status</a:t>
            </a:r>
            <a:r>
              <a:rPr lang="ko-KR" altLang="en-US" sz="1800" dirty="0"/>
              <a:t> </a:t>
            </a:r>
            <a:r>
              <a:rPr lang="en-US" altLang="ko-KR" sz="1800" dirty="0"/>
              <a:t>UI</a:t>
            </a:r>
            <a:r>
              <a:rPr lang="ko-KR" altLang="en-US" sz="1800" dirty="0"/>
              <a:t>를 고정</a:t>
            </a:r>
            <a:br>
              <a:rPr lang="en-US" altLang="ko-KR" sz="1800" dirty="0"/>
            </a:br>
            <a:br>
              <a:rPr lang="en-US" altLang="ko-KR" sz="1800" dirty="0"/>
            </a:br>
            <a:r>
              <a:rPr lang="ko-KR" altLang="en-US" sz="1800" dirty="0"/>
              <a:t>이외 필요에 따라 변경 또는 추가 예정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768665F-0ED0-455B-816E-EE1713CF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961" y="1365103"/>
            <a:ext cx="1922962" cy="20257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88D73A6-7933-40AE-BB04-4A8F21E1B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878" y="2442806"/>
            <a:ext cx="5254745" cy="26667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846B0C3-15D4-466E-97F4-088E5656C594}"/>
              </a:ext>
            </a:extLst>
          </p:cNvPr>
          <p:cNvSpPr/>
          <p:nvPr/>
        </p:nvSpPr>
        <p:spPr>
          <a:xfrm>
            <a:off x="1153877" y="2442804"/>
            <a:ext cx="486663" cy="5660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추출 30">
            <a:extLst>
              <a:ext uri="{FF2B5EF4-FFF2-40B4-BE49-F238E27FC236}">
                <a16:creationId xmlns:a16="http://schemas.microsoft.com/office/drawing/2014/main" id="{A73C8174-96B4-4714-9D73-EBF4F28371C2}"/>
              </a:ext>
            </a:extLst>
          </p:cNvPr>
          <p:cNvSpPr/>
          <p:nvPr/>
        </p:nvSpPr>
        <p:spPr>
          <a:xfrm rot="5400000">
            <a:off x="6763297" y="4051050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0C1237A5-C395-4C5B-A44D-CB75E055C21E}"/>
              </a:ext>
            </a:extLst>
          </p:cNvPr>
          <p:cNvSpPr/>
          <p:nvPr/>
        </p:nvSpPr>
        <p:spPr>
          <a:xfrm rot="5400000">
            <a:off x="6763297" y="4556698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792E2130-38CB-4796-B3D3-EB76DFD303A1}"/>
              </a:ext>
            </a:extLst>
          </p:cNvPr>
          <p:cNvSpPr/>
          <p:nvPr/>
        </p:nvSpPr>
        <p:spPr>
          <a:xfrm rot="5400000">
            <a:off x="6763297" y="5039776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428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게임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Map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333" y="2619777"/>
            <a:ext cx="4674799" cy="2373087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플레이어는 디스토피아 </a:t>
            </a:r>
            <a:r>
              <a:rPr lang="ko-KR" altLang="en-US" sz="1600" dirty="0" err="1"/>
              <a:t>맵을</a:t>
            </a:r>
            <a:r>
              <a:rPr lang="ko-KR" altLang="en-US" sz="1600" dirty="0"/>
              <a:t> 돌며 퀘스트를 수행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A312738-BE7C-467F-B86C-C33025981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D105989-859E-4D80-B96A-DCE23EA7C0E2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4C6F6D-7662-4197-B42A-224C01AF104F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35" name="화살표: 위로 구부러짐 34">
            <a:extLst>
              <a:ext uri="{FF2B5EF4-FFF2-40B4-BE49-F238E27FC236}">
                <a16:creationId xmlns:a16="http://schemas.microsoft.com/office/drawing/2014/main" id="{ECD6CBBF-C274-4CAF-98AA-A9BBE43B7518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248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카메라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-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시점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118" y="4789582"/>
            <a:ext cx="10265327" cy="12230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위의 게임들과 같이 </a:t>
            </a:r>
            <a:r>
              <a:rPr lang="en-US" altLang="ko-KR" sz="2000" dirty="0"/>
              <a:t>3</a:t>
            </a:r>
            <a:r>
              <a:rPr lang="ko-KR" altLang="en-US" sz="2000" dirty="0"/>
              <a:t>인칭 시점 카메라를 사용</a:t>
            </a:r>
          </a:p>
        </p:txBody>
      </p:sp>
      <p:pic>
        <p:nvPicPr>
          <p:cNvPr id="22" name="그림 21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B481397C-96EC-4AF2-A002-D96257BDD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8" y="1469566"/>
            <a:ext cx="4734692" cy="2877654"/>
          </a:xfrm>
          <a:prstGeom prst="rect">
            <a:avLst/>
          </a:prstGeom>
        </p:spPr>
      </p:pic>
      <p:pic>
        <p:nvPicPr>
          <p:cNvPr id="24" name="그림 23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F442CDF1-9090-4BE0-A53A-4AAC1D365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72" y="1469561"/>
            <a:ext cx="4949073" cy="291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73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076FBF-A490-4946-947A-1A8392137A51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기술적 요소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702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기술적 요소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E0083D-2CD8-4EB9-9F1F-FA1C5AB60BB1}"/>
              </a:ext>
            </a:extLst>
          </p:cNvPr>
          <p:cNvSpPr txBox="1"/>
          <p:nvPr/>
        </p:nvSpPr>
        <p:spPr>
          <a:xfrm>
            <a:off x="2149508" y="2010347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그림자</a:t>
            </a:r>
            <a:endParaRPr lang="en-US" altLang="ko-KR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10A8B5-A1F8-4C25-B664-C8C2D4945ABE}"/>
              </a:ext>
            </a:extLst>
          </p:cNvPr>
          <p:cNvSpPr txBox="1"/>
          <p:nvPr/>
        </p:nvSpPr>
        <p:spPr>
          <a:xfrm>
            <a:off x="1929630" y="2586217"/>
            <a:ext cx="50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위치에 따라서 객체들의 달라지는 </a:t>
            </a:r>
            <a:endParaRPr lang="en-US" altLang="ko-KR" sz="1800" b="1" dirty="0"/>
          </a:p>
          <a:p>
            <a:r>
              <a:rPr lang="ko-KR" altLang="en-US" sz="1800" b="1" dirty="0"/>
              <a:t>그림자 길이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방향 구현</a:t>
            </a:r>
            <a:endParaRPr lang="en-US" altLang="ko-KR" sz="1800" b="1" dirty="0"/>
          </a:p>
        </p:txBody>
      </p:sp>
      <p:sp>
        <p:nvSpPr>
          <p:cNvPr id="30" name="순서도: 추출 29">
            <a:extLst>
              <a:ext uri="{FF2B5EF4-FFF2-40B4-BE49-F238E27FC236}">
                <a16:creationId xmlns:a16="http://schemas.microsoft.com/office/drawing/2014/main" id="{461424ED-00BD-43EC-B03D-07071AA0C58E}"/>
              </a:ext>
            </a:extLst>
          </p:cNvPr>
          <p:cNvSpPr/>
          <p:nvPr/>
        </p:nvSpPr>
        <p:spPr>
          <a:xfrm rot="5400000">
            <a:off x="1900817" y="2127585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FADD3F-F7D1-43E3-9450-DE31FC49036F}"/>
              </a:ext>
            </a:extLst>
          </p:cNvPr>
          <p:cNvSpPr txBox="1"/>
          <p:nvPr/>
        </p:nvSpPr>
        <p:spPr>
          <a:xfrm>
            <a:off x="2149508" y="3636017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조명</a:t>
            </a:r>
            <a:endParaRPr lang="en-US" altLang="ko-KR" sz="2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362055-4CE4-4ECD-B104-C29FE98D600A}"/>
              </a:ext>
            </a:extLst>
          </p:cNvPr>
          <p:cNvSpPr txBox="1"/>
          <p:nvPr/>
        </p:nvSpPr>
        <p:spPr>
          <a:xfrm>
            <a:off x="1929630" y="4211887"/>
            <a:ext cx="4581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모습을 조명 효과로 구현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물에 </a:t>
            </a:r>
            <a:endParaRPr lang="en-US" altLang="ko-KR" sz="1800" b="1" dirty="0"/>
          </a:p>
          <a:p>
            <a:r>
              <a:rPr lang="ko-KR" altLang="en-US" sz="1800" b="1" dirty="0"/>
              <a:t>반사되는 조명 구현</a:t>
            </a:r>
            <a:endParaRPr lang="en-US" altLang="ko-KR" sz="1800" b="1" dirty="0"/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CB7A5541-BA8E-4859-A4C9-5CE48851098F}"/>
              </a:ext>
            </a:extLst>
          </p:cNvPr>
          <p:cNvSpPr/>
          <p:nvPr/>
        </p:nvSpPr>
        <p:spPr>
          <a:xfrm rot="5400000">
            <a:off x="1900817" y="3753255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106E9D-B281-4A2B-AD34-6AA392BE4070}"/>
              </a:ext>
            </a:extLst>
          </p:cNvPr>
          <p:cNvSpPr txBox="1"/>
          <p:nvPr/>
        </p:nvSpPr>
        <p:spPr>
          <a:xfrm>
            <a:off x="2149508" y="2010348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그림자</a:t>
            </a:r>
            <a:endParaRPr lang="en-US" altLang="ko-KR" sz="2400" b="1" dirty="0"/>
          </a:p>
        </p:txBody>
      </p:sp>
      <p:sp>
        <p:nvSpPr>
          <p:cNvPr id="35" name="순서도: 추출 34">
            <a:extLst>
              <a:ext uri="{FF2B5EF4-FFF2-40B4-BE49-F238E27FC236}">
                <a16:creationId xmlns:a16="http://schemas.microsoft.com/office/drawing/2014/main" id="{E778E39A-55BA-4250-B6EB-8F5BA5F3E9E7}"/>
              </a:ext>
            </a:extLst>
          </p:cNvPr>
          <p:cNvSpPr/>
          <p:nvPr/>
        </p:nvSpPr>
        <p:spPr>
          <a:xfrm rot="5400000">
            <a:off x="1900817" y="2127586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DA59281-363A-4ED3-8A06-4692DE3546B9}"/>
              </a:ext>
            </a:extLst>
          </p:cNvPr>
          <p:cNvGrpSpPr/>
          <p:nvPr/>
        </p:nvGrpSpPr>
        <p:grpSpPr>
          <a:xfrm>
            <a:off x="399143" y="329974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37" name="양쪽 모서리가 둥근 사각형 4">
              <a:extLst>
                <a:ext uri="{FF2B5EF4-FFF2-40B4-BE49-F238E27FC236}">
                  <a16:creationId xmlns:a16="http://schemas.microsoft.com/office/drawing/2014/main" id="{241DEFD1-3894-4346-BEEB-50BE044E14AD}"/>
                </a:ext>
              </a:extLst>
            </p:cNvPr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한쪽 모서리가 둥근 사각형 6">
              <a:extLst>
                <a:ext uri="{FF2B5EF4-FFF2-40B4-BE49-F238E27FC236}">
                  <a16:creationId xmlns:a16="http://schemas.microsoft.com/office/drawing/2014/main" id="{66172BDC-B767-4D88-ACCE-A1AED6FDB269}"/>
                </a:ext>
              </a:extLst>
            </p:cNvPr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3D3BD5F-59A4-4D94-98DD-AAB6C8252AAB}"/>
                </a:ext>
              </a:extLst>
            </p:cNvPr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45" name="Freeform 9">
                <a:extLst>
                  <a:ext uri="{FF2B5EF4-FFF2-40B4-BE49-F238E27FC236}">
                    <a16:creationId xmlns:a16="http://schemas.microsoft.com/office/drawing/2014/main" id="{CC692A4A-2DBD-45C9-95BF-2C8FC07EF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36">
                <a:extLst>
                  <a:ext uri="{FF2B5EF4-FFF2-40B4-BE49-F238E27FC236}">
                    <a16:creationId xmlns:a16="http://schemas.microsoft.com/office/drawing/2014/main" id="{0BDCE7ED-5612-4F29-8D59-B6372C3605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자유형 23">
                <a:extLst>
                  <a:ext uri="{FF2B5EF4-FFF2-40B4-BE49-F238E27FC236}">
                    <a16:creationId xmlns:a16="http://schemas.microsoft.com/office/drawing/2014/main" id="{515CE8FB-4BC2-4CCC-A902-B05953AA9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590230DA-05FB-400D-9C31-D4D16CDCC1E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6264DC7F-DBD1-4025-8450-CFFF6E9B65BA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698DA005-D49C-4C82-9666-472891A3962F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53E701D6-87BF-4BFA-B14C-CE57A2BCCC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50" name="모서리가 둥근 직사각형 31">
                <a:extLst>
                  <a:ext uri="{FF2B5EF4-FFF2-40B4-BE49-F238E27FC236}">
                    <a16:creationId xmlns:a16="http://schemas.microsoft.com/office/drawing/2014/main" id="{4ADABA16-EA1B-44F0-9CFC-A6D9C3F30F4D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1" name="Group 12">
                <a:extLst>
                  <a:ext uri="{FF2B5EF4-FFF2-40B4-BE49-F238E27FC236}">
                    <a16:creationId xmlns:a16="http://schemas.microsoft.com/office/drawing/2014/main" id="{253B233E-CB0C-432E-A70F-C17317AE306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55" name="Freeform 13">
                  <a:extLst>
                    <a:ext uri="{FF2B5EF4-FFF2-40B4-BE49-F238E27FC236}">
                      <a16:creationId xmlns:a16="http://schemas.microsoft.com/office/drawing/2014/main" id="{6CF4A844-5ADE-4B3B-9E27-5471B1BECD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Freeform 14">
                  <a:extLst>
                    <a:ext uri="{FF2B5EF4-FFF2-40B4-BE49-F238E27FC236}">
                      <a16:creationId xmlns:a16="http://schemas.microsoft.com/office/drawing/2014/main" id="{4D453C10-FF52-44D2-A1C2-6F4EBEF0EC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384E2531-6816-4BEA-AE0D-49F87F2D5264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0971CEFA-B756-412E-9950-F7162F606D09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AB561EC9-0A44-4F8E-A29D-CFC5C5881FEF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8D0A3E1-2E42-4C02-80AD-027848E4BFA4}"/>
                </a:ext>
              </a:extLst>
            </p:cNvPr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41" name="양쪽 모서리가 둥근 사각형 1">
                <a:extLst>
                  <a:ext uri="{FF2B5EF4-FFF2-40B4-BE49-F238E27FC236}">
                    <a16:creationId xmlns:a16="http://schemas.microsoft.com/office/drawing/2014/main" id="{6C80BC6E-BD0A-4811-BACD-44C59EA00149}"/>
                  </a:ext>
                </a:extLst>
              </p:cNvPr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한쪽 모서리가 둥근 사각형 5">
                <a:extLst>
                  <a:ext uri="{FF2B5EF4-FFF2-40B4-BE49-F238E27FC236}">
                    <a16:creationId xmlns:a16="http://schemas.microsoft.com/office/drawing/2014/main" id="{69E04B10-2008-49E3-86B3-180CB457ED65}"/>
                  </a:ext>
                </a:extLst>
              </p:cNvPr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모서리가 둥근 직사각형 25">
                <a:extLst>
                  <a:ext uri="{FF2B5EF4-FFF2-40B4-BE49-F238E27FC236}">
                    <a16:creationId xmlns:a16="http://schemas.microsoft.com/office/drawing/2014/main" id="{92E9857A-48B1-4A2A-AC92-B3B11C7F9216}"/>
                  </a:ext>
                </a:extLst>
              </p:cNvPr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기술적 요소</a:t>
                </a:r>
              </a:p>
            </p:txBody>
          </p:sp>
          <p:sp>
            <p:nvSpPr>
              <p:cNvPr id="44" name="자유형 24">
                <a:extLst>
                  <a:ext uri="{FF2B5EF4-FFF2-40B4-BE49-F238E27FC236}">
                    <a16:creationId xmlns:a16="http://schemas.microsoft.com/office/drawing/2014/main" id="{D47F733B-5ABD-4C8A-B572-80CEE9A208F0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99D54E3-27F0-4FA2-B627-53EAE755BAF4}"/>
              </a:ext>
            </a:extLst>
          </p:cNvPr>
          <p:cNvSpPr txBox="1"/>
          <p:nvPr/>
        </p:nvSpPr>
        <p:spPr>
          <a:xfrm>
            <a:off x="1489980" y="2291938"/>
            <a:ext cx="50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위치에 따라서 객체들의 달라지는 </a:t>
            </a:r>
            <a:endParaRPr lang="en-US" altLang="ko-KR" sz="1800" b="1" dirty="0"/>
          </a:p>
          <a:p>
            <a:r>
              <a:rPr lang="ko-KR" altLang="en-US" sz="1800" b="1" dirty="0"/>
              <a:t>그림자 길이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방향 구현</a:t>
            </a:r>
            <a:endParaRPr lang="en-US" altLang="ko-KR" sz="18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71ADC9D-1186-442F-ADDE-B3CCD5E333B2}"/>
              </a:ext>
            </a:extLst>
          </p:cNvPr>
          <p:cNvSpPr txBox="1"/>
          <p:nvPr/>
        </p:nvSpPr>
        <p:spPr>
          <a:xfrm>
            <a:off x="1709858" y="3206086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조명</a:t>
            </a:r>
            <a:endParaRPr lang="en-US" altLang="ko-KR" sz="24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9F212BD-4DAB-41F7-A921-D273376FE86D}"/>
              </a:ext>
            </a:extLst>
          </p:cNvPr>
          <p:cNvSpPr txBox="1"/>
          <p:nvPr/>
        </p:nvSpPr>
        <p:spPr>
          <a:xfrm>
            <a:off x="1489980" y="3781953"/>
            <a:ext cx="4581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모습을 조명 효과로 구현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물에 </a:t>
            </a:r>
            <a:endParaRPr lang="en-US" altLang="ko-KR" sz="1800" b="1" dirty="0"/>
          </a:p>
          <a:p>
            <a:r>
              <a:rPr lang="ko-KR" altLang="en-US" sz="1800" b="1" dirty="0"/>
              <a:t>반사되는 조명 구현</a:t>
            </a:r>
            <a:endParaRPr lang="en-US" altLang="ko-KR" sz="1800" b="1" dirty="0"/>
          </a:p>
        </p:txBody>
      </p:sp>
      <p:sp>
        <p:nvSpPr>
          <p:cNvPr id="62" name="순서도: 추출 61">
            <a:extLst>
              <a:ext uri="{FF2B5EF4-FFF2-40B4-BE49-F238E27FC236}">
                <a16:creationId xmlns:a16="http://schemas.microsoft.com/office/drawing/2014/main" id="{0E2E03BB-5559-4533-A955-EED298BD8E1E}"/>
              </a:ext>
            </a:extLst>
          </p:cNvPr>
          <p:cNvSpPr/>
          <p:nvPr/>
        </p:nvSpPr>
        <p:spPr>
          <a:xfrm rot="5400000">
            <a:off x="1461167" y="3323324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D77BB10-3AF2-4F04-BA7E-4390109DE3F8}"/>
              </a:ext>
            </a:extLst>
          </p:cNvPr>
          <p:cNvSpPr txBox="1"/>
          <p:nvPr/>
        </p:nvSpPr>
        <p:spPr>
          <a:xfrm>
            <a:off x="1709858" y="1716070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그림자</a:t>
            </a:r>
            <a:endParaRPr lang="en-US" altLang="ko-KR" sz="2400" b="1" dirty="0"/>
          </a:p>
        </p:txBody>
      </p:sp>
      <p:sp>
        <p:nvSpPr>
          <p:cNvPr id="64" name="순서도: 추출 63">
            <a:extLst>
              <a:ext uri="{FF2B5EF4-FFF2-40B4-BE49-F238E27FC236}">
                <a16:creationId xmlns:a16="http://schemas.microsoft.com/office/drawing/2014/main" id="{581AA08B-FA79-4889-BC10-154A56DE8E25}"/>
              </a:ext>
            </a:extLst>
          </p:cNvPr>
          <p:cNvSpPr/>
          <p:nvPr/>
        </p:nvSpPr>
        <p:spPr>
          <a:xfrm rot="5400000">
            <a:off x="1461167" y="1833308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D27DEE-5587-44B3-B920-2651C0446DC6}"/>
              </a:ext>
            </a:extLst>
          </p:cNvPr>
          <p:cNvSpPr txBox="1"/>
          <p:nvPr/>
        </p:nvSpPr>
        <p:spPr>
          <a:xfrm>
            <a:off x="1709858" y="4720777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서버</a:t>
            </a:r>
            <a:endParaRPr lang="en-US" altLang="ko-KR" sz="24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EE88DF-3F9C-48F2-8304-DD960B0D4D69}"/>
              </a:ext>
            </a:extLst>
          </p:cNvPr>
          <p:cNvSpPr txBox="1"/>
          <p:nvPr/>
        </p:nvSpPr>
        <p:spPr>
          <a:xfrm>
            <a:off x="1489980" y="5296645"/>
            <a:ext cx="4581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/>
              <a:t>Iocp</a:t>
            </a:r>
            <a:r>
              <a:rPr lang="ko-KR" altLang="en-US" sz="1800" b="1" dirty="0"/>
              <a:t>를 사용해서 서버 구현</a:t>
            </a:r>
            <a:endParaRPr lang="en-US" altLang="ko-KR" sz="1800" b="1" dirty="0"/>
          </a:p>
        </p:txBody>
      </p:sp>
      <p:sp>
        <p:nvSpPr>
          <p:cNvPr id="67" name="순서도: 추출 66">
            <a:extLst>
              <a:ext uri="{FF2B5EF4-FFF2-40B4-BE49-F238E27FC236}">
                <a16:creationId xmlns:a16="http://schemas.microsoft.com/office/drawing/2014/main" id="{CE6283E5-F927-4B1A-8EC0-C0B91384870B}"/>
              </a:ext>
            </a:extLst>
          </p:cNvPr>
          <p:cNvSpPr/>
          <p:nvPr/>
        </p:nvSpPr>
        <p:spPr>
          <a:xfrm rot="5400000">
            <a:off x="1461167" y="4838015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46703B8-1E85-4434-AC3D-05106B59A631}"/>
              </a:ext>
            </a:extLst>
          </p:cNvPr>
          <p:cNvSpPr txBox="1"/>
          <p:nvPr/>
        </p:nvSpPr>
        <p:spPr>
          <a:xfrm>
            <a:off x="1709858" y="1716071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그림자</a:t>
            </a:r>
            <a:endParaRPr lang="en-US" altLang="ko-KR" sz="2400" b="1" dirty="0"/>
          </a:p>
        </p:txBody>
      </p:sp>
      <p:sp>
        <p:nvSpPr>
          <p:cNvPr id="69" name="순서도: 추출 68">
            <a:extLst>
              <a:ext uri="{FF2B5EF4-FFF2-40B4-BE49-F238E27FC236}">
                <a16:creationId xmlns:a16="http://schemas.microsoft.com/office/drawing/2014/main" id="{5F7CBBA1-CC3B-468E-AAB4-1780CC26DC24}"/>
              </a:ext>
            </a:extLst>
          </p:cNvPr>
          <p:cNvSpPr/>
          <p:nvPr/>
        </p:nvSpPr>
        <p:spPr>
          <a:xfrm rot="5400000">
            <a:off x="1461167" y="1833309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ADEB8C-F879-46DE-B506-5D0F7EB1A7E3}"/>
              </a:ext>
            </a:extLst>
          </p:cNvPr>
          <p:cNvSpPr txBox="1"/>
          <p:nvPr/>
        </p:nvSpPr>
        <p:spPr>
          <a:xfrm>
            <a:off x="1489980" y="2291939"/>
            <a:ext cx="50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위치에 따라서 객체들의 달라지는 </a:t>
            </a:r>
            <a:endParaRPr lang="en-US" altLang="ko-KR" sz="1800" b="1" dirty="0"/>
          </a:p>
          <a:p>
            <a:r>
              <a:rPr lang="ko-KR" altLang="en-US" sz="1800" b="1" dirty="0"/>
              <a:t>그림자 길이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방향 구현</a:t>
            </a:r>
            <a:endParaRPr lang="en-US" altLang="ko-KR" sz="18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8E94DC5-8705-4A9B-893B-E5CC43502385}"/>
              </a:ext>
            </a:extLst>
          </p:cNvPr>
          <p:cNvSpPr txBox="1"/>
          <p:nvPr/>
        </p:nvSpPr>
        <p:spPr>
          <a:xfrm>
            <a:off x="1709858" y="3206087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조명</a:t>
            </a:r>
            <a:endParaRPr lang="en-US" altLang="ko-KR" sz="2400" b="1" dirty="0"/>
          </a:p>
        </p:txBody>
      </p:sp>
      <p:sp>
        <p:nvSpPr>
          <p:cNvPr id="72" name="순서도: 추출 71">
            <a:extLst>
              <a:ext uri="{FF2B5EF4-FFF2-40B4-BE49-F238E27FC236}">
                <a16:creationId xmlns:a16="http://schemas.microsoft.com/office/drawing/2014/main" id="{9965500F-ED74-4014-B5C8-A5181C14CF2C}"/>
              </a:ext>
            </a:extLst>
          </p:cNvPr>
          <p:cNvSpPr/>
          <p:nvPr/>
        </p:nvSpPr>
        <p:spPr>
          <a:xfrm rot="5400000">
            <a:off x="1461167" y="3323325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301AE3A-CBE7-4877-A6F8-04B376957DE5}"/>
              </a:ext>
            </a:extLst>
          </p:cNvPr>
          <p:cNvSpPr txBox="1"/>
          <p:nvPr/>
        </p:nvSpPr>
        <p:spPr>
          <a:xfrm>
            <a:off x="1709858" y="1716072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그림자</a:t>
            </a:r>
            <a:endParaRPr lang="en-US" altLang="ko-KR" sz="2400" b="1" dirty="0"/>
          </a:p>
        </p:txBody>
      </p:sp>
      <p:sp>
        <p:nvSpPr>
          <p:cNvPr id="74" name="순서도: 추출 73">
            <a:extLst>
              <a:ext uri="{FF2B5EF4-FFF2-40B4-BE49-F238E27FC236}">
                <a16:creationId xmlns:a16="http://schemas.microsoft.com/office/drawing/2014/main" id="{796256BB-B485-4DBA-93CD-B4FD3DF5ADD0}"/>
              </a:ext>
            </a:extLst>
          </p:cNvPr>
          <p:cNvSpPr/>
          <p:nvPr/>
        </p:nvSpPr>
        <p:spPr>
          <a:xfrm rot="5400000">
            <a:off x="1461167" y="1833310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C322B7A-BB21-4FBE-BF9C-AB42BDB78B41}"/>
              </a:ext>
            </a:extLst>
          </p:cNvPr>
          <p:cNvSpPr txBox="1"/>
          <p:nvPr/>
        </p:nvSpPr>
        <p:spPr>
          <a:xfrm>
            <a:off x="1489980" y="3781954"/>
            <a:ext cx="4581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모습을 조명 효과로 구현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물에 </a:t>
            </a:r>
            <a:endParaRPr lang="en-US" altLang="ko-KR" sz="1800" b="1" dirty="0"/>
          </a:p>
          <a:p>
            <a:r>
              <a:rPr lang="ko-KR" altLang="en-US" sz="1800" b="1" dirty="0"/>
              <a:t>반사되는 조명 구현</a:t>
            </a:r>
            <a:endParaRPr lang="en-US" altLang="ko-KR" sz="1800" b="1" dirty="0"/>
          </a:p>
        </p:txBody>
      </p:sp>
      <p:sp>
        <p:nvSpPr>
          <p:cNvPr id="77" name="순서도: 추출 76">
            <a:extLst>
              <a:ext uri="{FF2B5EF4-FFF2-40B4-BE49-F238E27FC236}">
                <a16:creationId xmlns:a16="http://schemas.microsoft.com/office/drawing/2014/main" id="{12CB4CC1-BDD8-4FE2-B3C7-BCA160D642B8}"/>
              </a:ext>
            </a:extLst>
          </p:cNvPr>
          <p:cNvSpPr/>
          <p:nvPr/>
        </p:nvSpPr>
        <p:spPr>
          <a:xfrm rot="5400000">
            <a:off x="1461167" y="4838016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ED9D92B-4B1A-4B76-BE40-1E1078F76FBF}"/>
              </a:ext>
            </a:extLst>
          </p:cNvPr>
          <p:cNvSpPr txBox="1"/>
          <p:nvPr/>
        </p:nvSpPr>
        <p:spPr>
          <a:xfrm>
            <a:off x="1489980" y="2291940"/>
            <a:ext cx="50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해가 지는 위치에 따라서 객체들의 달라지는 </a:t>
            </a:r>
            <a:endParaRPr lang="en-US" altLang="ko-KR" sz="1800" b="1" dirty="0"/>
          </a:p>
          <a:p>
            <a:r>
              <a:rPr lang="ko-KR" altLang="en-US" sz="1800" b="1" dirty="0"/>
              <a:t>그림자 길이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방향 구현</a:t>
            </a:r>
            <a:endParaRPr lang="en-US" altLang="ko-KR" sz="18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E9131DB-98AF-4DC4-A38D-8CA812A88128}"/>
              </a:ext>
            </a:extLst>
          </p:cNvPr>
          <p:cNvSpPr txBox="1"/>
          <p:nvPr/>
        </p:nvSpPr>
        <p:spPr>
          <a:xfrm>
            <a:off x="1709858" y="3206088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조명</a:t>
            </a:r>
            <a:endParaRPr lang="en-US" altLang="ko-KR" sz="2400" b="1" dirty="0"/>
          </a:p>
        </p:txBody>
      </p:sp>
      <p:sp>
        <p:nvSpPr>
          <p:cNvPr id="80" name="순서도: 추출 79">
            <a:extLst>
              <a:ext uri="{FF2B5EF4-FFF2-40B4-BE49-F238E27FC236}">
                <a16:creationId xmlns:a16="http://schemas.microsoft.com/office/drawing/2014/main" id="{EF5193F7-1B5B-4213-A589-34AEB93DAE43}"/>
              </a:ext>
            </a:extLst>
          </p:cNvPr>
          <p:cNvSpPr/>
          <p:nvPr/>
        </p:nvSpPr>
        <p:spPr>
          <a:xfrm rot="5400000">
            <a:off x="1461167" y="3323326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F38578-370B-4A48-9F94-C6D01BD00D20}"/>
              </a:ext>
            </a:extLst>
          </p:cNvPr>
          <p:cNvSpPr txBox="1"/>
          <p:nvPr/>
        </p:nvSpPr>
        <p:spPr>
          <a:xfrm>
            <a:off x="1709858" y="1716073"/>
            <a:ext cx="502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그림자</a:t>
            </a:r>
            <a:endParaRPr lang="en-US" altLang="ko-KR" sz="2400" b="1" dirty="0"/>
          </a:p>
        </p:txBody>
      </p:sp>
      <p:sp>
        <p:nvSpPr>
          <p:cNvPr id="82" name="순서도: 추출 81">
            <a:extLst>
              <a:ext uri="{FF2B5EF4-FFF2-40B4-BE49-F238E27FC236}">
                <a16:creationId xmlns:a16="http://schemas.microsoft.com/office/drawing/2014/main" id="{8F98E183-5970-4745-9ECF-BFF332E49DB5}"/>
              </a:ext>
            </a:extLst>
          </p:cNvPr>
          <p:cNvSpPr/>
          <p:nvPr/>
        </p:nvSpPr>
        <p:spPr>
          <a:xfrm rot="5400000">
            <a:off x="1461167" y="1833311"/>
            <a:ext cx="277504" cy="219877"/>
          </a:xfrm>
          <a:prstGeom prst="flowChartExtract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763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D945FEB-F31F-4671-8BE7-E36C146417B5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타 게임과의 비교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330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타 게임과의 비교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1" name="Picture 6" descr="반교 : 디텐션 -처음부터 엔딩까지- - YouTube">
            <a:extLst>
              <a:ext uri="{FF2B5EF4-FFF2-40B4-BE49-F238E27FC236}">
                <a16:creationId xmlns:a16="http://schemas.microsoft.com/office/drawing/2014/main" id="{55FAE867-4828-4ED2-AB70-9A0D8E064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04" y="1989551"/>
            <a:ext cx="3934678" cy="228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더하기 기호 31">
            <a:extLst>
              <a:ext uri="{FF2B5EF4-FFF2-40B4-BE49-F238E27FC236}">
                <a16:creationId xmlns:a16="http://schemas.microsoft.com/office/drawing/2014/main" id="{E2363883-819B-402B-90D1-14AE205ED453}"/>
              </a:ext>
            </a:extLst>
          </p:cNvPr>
          <p:cNvSpPr/>
          <p:nvPr/>
        </p:nvSpPr>
        <p:spPr>
          <a:xfrm>
            <a:off x="5944054" y="2865851"/>
            <a:ext cx="889000" cy="838200"/>
          </a:xfrm>
          <a:prstGeom prst="mathPlus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986EF-8832-495E-8F56-42F24E184629}"/>
              </a:ext>
            </a:extLst>
          </p:cNvPr>
          <p:cNvSpPr txBox="1"/>
          <p:nvPr/>
        </p:nvSpPr>
        <p:spPr>
          <a:xfrm>
            <a:off x="2991305" y="4466051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웬즈데이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608157-8ACE-4A83-9F28-AC338FD2719E}"/>
              </a:ext>
            </a:extLst>
          </p:cNvPr>
          <p:cNvSpPr txBox="1"/>
          <p:nvPr/>
        </p:nvSpPr>
        <p:spPr>
          <a:xfrm>
            <a:off x="8080829" y="4466051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ko-KR" altLang="en-US" dirty="0"/>
              <a:t> </a:t>
            </a:r>
            <a:r>
              <a:rPr lang="ko-KR" altLang="en-US" dirty="0" err="1"/>
              <a:t>디텐션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93AAC2-22F2-4C80-B504-1FD4D6F57178}"/>
              </a:ext>
            </a:extLst>
          </p:cNvPr>
          <p:cNvSpPr txBox="1"/>
          <p:nvPr/>
        </p:nvSpPr>
        <p:spPr>
          <a:xfrm>
            <a:off x="1410154" y="4915620"/>
            <a:ext cx="906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역사적 사건을 배경으로 스토리가 진행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      -&gt; 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홍콩시위의 주요 사건들을 게임에서 다뤄 고객들의 관심을 집중 시킨다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80B28257-3438-42C6-ACB9-7CF56155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38" y="1431790"/>
            <a:ext cx="10515600" cy="307975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스토리 </a:t>
            </a:r>
            <a:r>
              <a:rPr lang="en-US" altLang="ko-KR" sz="2400" dirty="0"/>
              <a:t>// </a:t>
            </a:r>
          </a:p>
        </p:txBody>
      </p:sp>
      <p:pic>
        <p:nvPicPr>
          <p:cNvPr id="40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053CE44D-34B4-4419-B0D4-A0C7A58D5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898" y="1987121"/>
            <a:ext cx="3934678" cy="228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84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타 게임과의 비교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1" name="Picture 6" descr="반교 : 디텐션 -처음부터 엔딩까지- - YouTube">
            <a:extLst>
              <a:ext uri="{FF2B5EF4-FFF2-40B4-BE49-F238E27FC236}">
                <a16:creationId xmlns:a16="http://schemas.microsoft.com/office/drawing/2014/main" id="{55FAE867-4828-4ED2-AB70-9A0D8E064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04" y="1989551"/>
            <a:ext cx="3934678" cy="228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더하기 기호 31">
            <a:extLst>
              <a:ext uri="{FF2B5EF4-FFF2-40B4-BE49-F238E27FC236}">
                <a16:creationId xmlns:a16="http://schemas.microsoft.com/office/drawing/2014/main" id="{E2363883-819B-402B-90D1-14AE205ED453}"/>
              </a:ext>
            </a:extLst>
          </p:cNvPr>
          <p:cNvSpPr/>
          <p:nvPr/>
        </p:nvSpPr>
        <p:spPr>
          <a:xfrm>
            <a:off x="5944054" y="2865851"/>
            <a:ext cx="889000" cy="838200"/>
          </a:xfrm>
          <a:prstGeom prst="mathPlus">
            <a:avLst/>
          </a:prstGeom>
          <a:solidFill>
            <a:srgbClr val="B1ADDF"/>
          </a:solidFill>
          <a:ln>
            <a:solidFill>
              <a:srgbClr val="B1A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6986EF-8832-495E-8F56-42F24E184629}"/>
              </a:ext>
            </a:extLst>
          </p:cNvPr>
          <p:cNvSpPr txBox="1"/>
          <p:nvPr/>
        </p:nvSpPr>
        <p:spPr>
          <a:xfrm>
            <a:off x="2991305" y="4466051"/>
            <a:ext cx="2045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&lt;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어쌔신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크리드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&gt;</a:t>
            </a:r>
          </a:p>
          <a:p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608157-8ACE-4A83-9F28-AC338FD2719E}"/>
              </a:ext>
            </a:extLst>
          </p:cNvPr>
          <p:cNvSpPr txBox="1"/>
          <p:nvPr/>
        </p:nvSpPr>
        <p:spPr>
          <a:xfrm>
            <a:off x="8080828" y="4466051"/>
            <a:ext cx="204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&lt;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청렴한 전사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&gt;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93AAC2-22F2-4C80-B504-1FD4D6F57178}"/>
              </a:ext>
            </a:extLst>
          </p:cNvPr>
          <p:cNvSpPr txBox="1"/>
          <p:nvPr/>
        </p:nvSpPr>
        <p:spPr>
          <a:xfrm>
            <a:off x="1410154" y="4915620"/>
            <a:ext cx="906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끝없는 수집요소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&lt;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어쌔신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크리드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&gt;</a:t>
            </a:r>
          </a:p>
          <a:p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      -&gt; 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적당한 수집요소와 수집을 통한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스텟증가를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통해 수집요소에 지루함을 줄인다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개연성 없는 스토리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&lt;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청렴한 전사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&gt;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      -&gt; 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배경에 맞는 스토리 진행으로 유저가 스토리에 집중할 수 있도록 한다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</a:t>
            </a: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80B28257-3438-42C6-ACB9-7CF56155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738" y="1431790"/>
            <a:ext cx="10515600" cy="307975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스토리 </a:t>
            </a:r>
            <a:r>
              <a:rPr lang="en-US" altLang="ko-KR" sz="2400" dirty="0"/>
              <a:t>// </a:t>
            </a:r>
          </a:p>
        </p:txBody>
      </p:sp>
      <p:pic>
        <p:nvPicPr>
          <p:cNvPr id="40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053CE44D-34B4-4419-B0D4-A0C7A58D5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898" y="1987121"/>
            <a:ext cx="3934678" cy="228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2937EAA7-A2EF-4F5A-A293-E99FD5380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706" y="2014888"/>
            <a:ext cx="3984948" cy="223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9B973F34-BBFC-4982-A71D-6D05B722F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04" y="1972147"/>
            <a:ext cx="3934678" cy="233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356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16200000" flipH="1">
            <a:off x="3661919" y="-2185530"/>
            <a:ext cx="4877114" cy="11318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EE3209-BB9B-47F4-98A9-85E6A69E4A50}"/>
              </a:ext>
            </a:extLst>
          </p:cNvPr>
          <p:cNvSpPr txBox="1"/>
          <p:nvPr/>
        </p:nvSpPr>
        <p:spPr>
          <a:xfrm>
            <a:off x="1368553" y="2817643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005A25E-88A3-494D-A57D-7215FE3D59CA}"/>
              </a:ext>
            </a:extLst>
          </p:cNvPr>
          <p:cNvCxnSpPr/>
          <p:nvPr/>
        </p:nvCxnSpPr>
        <p:spPr>
          <a:xfrm>
            <a:off x="4347568" y="2381448"/>
            <a:ext cx="0" cy="1861492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C71E8BE-5EFE-4DA6-8A2E-51CBEF678F79}"/>
              </a:ext>
            </a:extLst>
          </p:cNvPr>
          <p:cNvSpPr txBox="1"/>
          <p:nvPr/>
        </p:nvSpPr>
        <p:spPr>
          <a:xfrm>
            <a:off x="5374428" y="2381448"/>
            <a:ext cx="7080330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연구 목적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게임 소개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게임 방법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기술적 요소 및 중점 연구 분야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타 게임과의 비교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팀원 역할분담 및 개발일정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417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A09CABF-9998-4446-A663-388BA2650FE3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개발 일정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114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개발일정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4" name="표 21">
            <a:extLst>
              <a:ext uri="{FF2B5EF4-FFF2-40B4-BE49-F238E27FC236}">
                <a16:creationId xmlns:a16="http://schemas.microsoft.com/office/drawing/2014/main" id="{F58468AB-334C-467E-8309-C0FC0DFEC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509418"/>
              </p:ext>
            </p:extLst>
          </p:nvPr>
        </p:nvGraphicFramePr>
        <p:xfrm>
          <a:off x="1837128" y="1633479"/>
          <a:ext cx="8128000" cy="458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608477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548913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587988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07438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이용석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서버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채영문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클라이언트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김효림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클라이언트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945579"/>
                  </a:ext>
                </a:extLst>
              </a:tr>
              <a:tr h="4953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 프레임워크 제작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프레임워크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프레임워크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08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1~2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Protocol </a:t>
                      </a:r>
                      <a:r>
                        <a:rPr lang="ko-KR" altLang="en-US" dirty="0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기능구현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</a:t>
                      </a:r>
                      <a:r>
                        <a:rPr lang="en-US" altLang="ko-KR" dirty="0"/>
                        <a:t>2 </a:t>
                      </a:r>
                      <a:r>
                        <a:rPr lang="ko-KR" altLang="en-US" dirty="0"/>
                        <a:t>기능구현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52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3~4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클라이언트와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17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1~2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시야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맵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806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3~4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 및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추가구현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객체간 상호작용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이펙트 적용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605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1~2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 및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추가구현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환경 이펙트 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밤낮 표현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37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3~4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 및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추가구현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오류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09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591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9E562662-1E44-41A8-9F84-FC37EB8216A0}"/>
              </a:ext>
            </a:extLst>
          </p:cNvPr>
          <p:cNvSpPr/>
          <p:nvPr/>
        </p:nvSpPr>
        <p:spPr>
          <a:xfrm>
            <a:off x="2850570" y="2729289"/>
            <a:ext cx="6490859" cy="1399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6500" b="1" kern="0" dirty="0">
                <a:solidFill>
                  <a:prstClr val="white"/>
                </a:solidFill>
              </a:rPr>
              <a:t>개요</a:t>
            </a:r>
            <a:endParaRPr lang="en-US" altLang="ko-KR" sz="32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319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32065" y="3016262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각 삼각형 29"/>
          <p:cNvSpPr/>
          <p:nvPr/>
        </p:nvSpPr>
        <p:spPr>
          <a:xfrm rot="5400000">
            <a:off x="1527064" y="3010650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90320" y="4841341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527064" y="3035152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280731" y="1556515"/>
            <a:ext cx="5823002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</a:t>
            </a:r>
            <a:r>
              <a:rPr lang="en-US" altLang="ko-KR" sz="1100" b="1" dirty="0">
                <a:solidFill>
                  <a:srgbClr val="6C60E0"/>
                </a:solidFill>
              </a:rPr>
              <a:t>the most in the world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42" name="한쪽 모서리는 잘리고 다른 쪽 모서리는 둥근 사각형 41"/>
          <p:cNvSpPr/>
          <p:nvPr/>
        </p:nvSpPr>
        <p:spPr>
          <a:xfrm flipH="1">
            <a:off x="4921935" y="2998940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각 삼각형 42"/>
          <p:cNvSpPr/>
          <p:nvPr/>
        </p:nvSpPr>
        <p:spPr>
          <a:xfrm rot="5400000">
            <a:off x="4916934" y="2993328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980190" y="4824019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916934" y="3017830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6" name="한쪽 모서리는 잘리고 다른 쪽 모서리는 둥근 사각형 45"/>
          <p:cNvSpPr/>
          <p:nvPr/>
        </p:nvSpPr>
        <p:spPr>
          <a:xfrm flipH="1">
            <a:off x="8311805" y="2981618"/>
            <a:ext cx="2637653" cy="1596571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각 삼각형 46"/>
          <p:cNvSpPr/>
          <p:nvPr/>
        </p:nvSpPr>
        <p:spPr>
          <a:xfrm rot="5400000">
            <a:off x="8306804" y="2976006"/>
            <a:ext cx="528103" cy="528103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370060" y="4806697"/>
            <a:ext cx="25211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306804" y="3000508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A</a:t>
            </a:r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13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55" name="차트 54"/>
          <p:cNvGraphicFramePr/>
          <p:nvPr/>
        </p:nvGraphicFramePr>
        <p:xfrm>
          <a:off x="1397000" y="1669670"/>
          <a:ext cx="9817100" cy="438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자유형 3"/>
          <p:cNvSpPr/>
          <p:nvPr/>
        </p:nvSpPr>
        <p:spPr>
          <a:xfrm>
            <a:off x="1609725" y="2247900"/>
            <a:ext cx="9363075" cy="3324225"/>
          </a:xfrm>
          <a:custGeom>
            <a:avLst/>
            <a:gdLst>
              <a:gd name="connsiteX0" fmla="*/ 0 w 9363075"/>
              <a:gd name="connsiteY0" fmla="*/ 3324225 h 3324225"/>
              <a:gd name="connsiteX1" fmla="*/ 1371600 w 9363075"/>
              <a:gd name="connsiteY1" fmla="*/ 3019425 h 3324225"/>
              <a:gd name="connsiteX2" fmla="*/ 2667000 w 9363075"/>
              <a:gd name="connsiteY2" fmla="*/ 2371725 h 3324225"/>
              <a:gd name="connsiteX3" fmla="*/ 3990975 w 9363075"/>
              <a:gd name="connsiteY3" fmla="*/ 2028825 h 3324225"/>
              <a:gd name="connsiteX4" fmla="*/ 5381625 w 9363075"/>
              <a:gd name="connsiteY4" fmla="*/ 1666875 h 3324225"/>
              <a:gd name="connsiteX5" fmla="*/ 6743700 w 9363075"/>
              <a:gd name="connsiteY5" fmla="*/ 800100 h 3324225"/>
              <a:gd name="connsiteX6" fmla="*/ 8048625 w 9363075"/>
              <a:gd name="connsiteY6" fmla="*/ 647700 h 3324225"/>
              <a:gd name="connsiteX7" fmla="*/ 9363075 w 9363075"/>
              <a:gd name="connsiteY7" fmla="*/ 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63075" h="3324225">
                <a:moveTo>
                  <a:pt x="0" y="3324225"/>
                </a:moveTo>
                <a:lnTo>
                  <a:pt x="1371600" y="3019425"/>
                </a:lnTo>
                <a:lnTo>
                  <a:pt x="2667000" y="2371725"/>
                </a:lnTo>
                <a:lnTo>
                  <a:pt x="3990975" y="2028825"/>
                </a:lnTo>
                <a:lnTo>
                  <a:pt x="5381625" y="1666875"/>
                </a:lnTo>
                <a:lnTo>
                  <a:pt x="6743700" y="800100"/>
                </a:lnTo>
                <a:lnTo>
                  <a:pt x="8048625" y="647700"/>
                </a:lnTo>
                <a:lnTo>
                  <a:pt x="9363075" y="0"/>
                </a:lnTo>
              </a:path>
            </a:pathLst>
          </a:custGeom>
          <a:noFill/>
          <a:ln w="28575"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479748" y="2238651"/>
            <a:ext cx="1273289" cy="36741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586707" y="1613374"/>
            <a:ext cx="58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6C60E0"/>
                </a:solidFill>
              </a:rPr>
              <a:t>80</a:t>
            </a:r>
            <a:r>
              <a:rPr lang="en-US" altLang="ko-KR" sz="1100" dirty="0">
                <a:solidFill>
                  <a:srgbClr val="6C60E0"/>
                </a:solidFill>
              </a:rPr>
              <a:t>%</a:t>
            </a:r>
            <a:endParaRPr lang="en-US" altLang="ko-KR" sz="700" dirty="0">
              <a:solidFill>
                <a:srgbClr val="6C60E0"/>
              </a:solidFill>
            </a:endParaRPr>
          </a:p>
        </p:txBody>
      </p:sp>
      <p:cxnSp>
        <p:nvCxnSpPr>
          <p:cNvPr id="58" name="꺾인 연결선 57"/>
          <p:cNvCxnSpPr>
            <a:stCxn id="56" idx="0"/>
          </p:cNvCxnSpPr>
          <p:nvPr/>
        </p:nvCxnSpPr>
        <p:spPr>
          <a:xfrm rot="5400000" flipH="1" flipV="1">
            <a:off x="9136569" y="788511"/>
            <a:ext cx="429964" cy="2470316"/>
          </a:xfrm>
          <a:prstGeom prst="bentConnector2">
            <a:avLst/>
          </a:prstGeom>
          <a:ln w="3175">
            <a:solidFill>
              <a:srgbClr val="20416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7551379" y="3837866"/>
            <a:ext cx="3035328" cy="1309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Microsoft Office PowerPoint is the presentation program used the most in the world.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611331" y="2377992"/>
            <a:ext cx="328258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1" name="자유형 60"/>
          <p:cNvSpPr/>
          <p:nvPr/>
        </p:nvSpPr>
        <p:spPr>
          <a:xfrm>
            <a:off x="1640859" y="2675132"/>
            <a:ext cx="1832372" cy="2478017"/>
          </a:xfrm>
          <a:custGeom>
            <a:avLst/>
            <a:gdLst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11574 w 1921397"/>
              <a:gd name="connsiteY2" fmla="*/ 1759351 h 1759351"/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8399 w 1921397"/>
              <a:gd name="connsiteY2" fmla="*/ 1759351 h 1759351"/>
              <a:gd name="connsiteX0" fmla="*/ 2030726 w 2030726"/>
              <a:gd name="connsiteY0" fmla="*/ 0 h 2734904"/>
              <a:gd name="connsiteX1" fmla="*/ 0 w 2030726"/>
              <a:gd name="connsiteY1" fmla="*/ 2283492 h 2734904"/>
              <a:gd name="connsiteX2" fmla="*/ 8399 w 2030726"/>
              <a:gd name="connsiteY2" fmla="*/ 2734904 h 2734904"/>
              <a:gd name="connsiteX0" fmla="*/ 2022327 w 2022327"/>
              <a:gd name="connsiteY0" fmla="*/ 0 h 2734904"/>
              <a:gd name="connsiteX1" fmla="*/ 11 w 2022327"/>
              <a:gd name="connsiteY1" fmla="*/ 1383629 h 2734904"/>
              <a:gd name="connsiteX2" fmla="*/ 0 w 2022327"/>
              <a:gd name="connsiteY2" fmla="*/ 2734904 h 273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2327" h="2734904">
                <a:moveTo>
                  <a:pt x="2022327" y="0"/>
                </a:moveTo>
                <a:lnTo>
                  <a:pt x="11" y="1383629"/>
                </a:lnTo>
                <a:cubicBezTo>
                  <a:pt x="7" y="1834054"/>
                  <a:pt x="4" y="2284479"/>
                  <a:pt x="0" y="2734904"/>
                </a:cubicBezTo>
              </a:path>
            </a:pathLst>
          </a:custGeom>
          <a:noFill/>
          <a:ln>
            <a:solidFill>
              <a:srgbClr val="B0ACDF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254721" y="5265742"/>
            <a:ext cx="772275" cy="772275"/>
          </a:xfrm>
          <a:prstGeom prst="ellipse">
            <a:avLst/>
          </a:prstGeom>
          <a:noFill/>
          <a:ln w="0">
            <a:solidFill>
              <a:srgbClr val="B0ACD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558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직사각형 33"/>
          <p:cNvSpPr/>
          <p:nvPr/>
        </p:nvSpPr>
        <p:spPr>
          <a:xfrm>
            <a:off x="4924591" y="3871910"/>
            <a:ext cx="406400" cy="2576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 52"/>
          <p:cNvSpPr/>
          <p:nvPr/>
        </p:nvSpPr>
        <p:spPr>
          <a:xfrm>
            <a:off x="4039673" y="3419247"/>
            <a:ext cx="1291318" cy="566964"/>
          </a:xfrm>
          <a:custGeom>
            <a:avLst/>
            <a:gdLst>
              <a:gd name="connsiteX0" fmla="*/ 1291316 w 1291318"/>
              <a:gd name="connsiteY0" fmla="*/ 90006 h 566964"/>
              <a:gd name="connsiteX1" fmla="*/ 1291318 w 1291318"/>
              <a:gd name="connsiteY1" fmla="*/ 90006 h 566964"/>
              <a:gd name="connsiteX2" fmla="*/ 1291318 w 1291318"/>
              <a:gd name="connsiteY2" fmla="*/ 476958 h 566964"/>
              <a:gd name="connsiteX3" fmla="*/ 1291316 w 1291318"/>
              <a:gd name="connsiteY3" fmla="*/ 476958 h 566964"/>
              <a:gd name="connsiteX4" fmla="*/ 446076 w 1291318"/>
              <a:gd name="connsiteY4" fmla="*/ 0 h 566964"/>
              <a:gd name="connsiteX5" fmla="*/ 446076 w 1291318"/>
              <a:gd name="connsiteY5" fmla="*/ 90006 h 566964"/>
              <a:gd name="connsiteX6" fmla="*/ 893899 w 1291318"/>
              <a:gd name="connsiteY6" fmla="*/ 90006 h 566964"/>
              <a:gd name="connsiteX7" fmla="*/ 1280851 w 1291318"/>
              <a:gd name="connsiteY7" fmla="*/ 476958 h 566964"/>
              <a:gd name="connsiteX8" fmla="*/ 446076 w 1291318"/>
              <a:gd name="connsiteY8" fmla="*/ 476958 h 566964"/>
              <a:gd name="connsiteX9" fmla="*/ 446076 w 1291318"/>
              <a:gd name="connsiteY9" fmla="*/ 566964 h 566964"/>
              <a:gd name="connsiteX10" fmla="*/ 0 w 1291318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6" y="90006"/>
                </a:moveTo>
                <a:lnTo>
                  <a:pt x="1291318" y="90006"/>
                </a:lnTo>
                <a:lnTo>
                  <a:pt x="1291318" y="476958"/>
                </a:lnTo>
                <a:lnTo>
                  <a:pt x="1291316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893899" y="90006"/>
                </a:lnTo>
                <a:lnTo>
                  <a:pt x="1280851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09505" y="2369297"/>
            <a:ext cx="406400" cy="4078899"/>
          </a:xfrm>
          <a:prstGeom prst="rect">
            <a:avLst/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자유형 51"/>
          <p:cNvSpPr/>
          <p:nvPr/>
        </p:nvSpPr>
        <p:spPr>
          <a:xfrm>
            <a:off x="4656984" y="1895247"/>
            <a:ext cx="1558921" cy="566964"/>
          </a:xfrm>
          <a:custGeom>
            <a:avLst/>
            <a:gdLst>
              <a:gd name="connsiteX0" fmla="*/ 1558920 w 1558921"/>
              <a:gd name="connsiteY0" fmla="*/ 90006 h 566964"/>
              <a:gd name="connsiteX1" fmla="*/ 1558921 w 1558921"/>
              <a:gd name="connsiteY1" fmla="*/ 90006 h 566964"/>
              <a:gd name="connsiteX2" fmla="*/ 1558921 w 1558921"/>
              <a:gd name="connsiteY2" fmla="*/ 476958 h 566964"/>
              <a:gd name="connsiteX3" fmla="*/ 1558920 w 1558921"/>
              <a:gd name="connsiteY3" fmla="*/ 476958 h 566964"/>
              <a:gd name="connsiteX4" fmla="*/ 446076 w 1558921"/>
              <a:gd name="connsiteY4" fmla="*/ 0 h 566964"/>
              <a:gd name="connsiteX5" fmla="*/ 446076 w 1558921"/>
              <a:gd name="connsiteY5" fmla="*/ 90006 h 566964"/>
              <a:gd name="connsiteX6" fmla="*/ 1159637 w 1558921"/>
              <a:gd name="connsiteY6" fmla="*/ 90006 h 566964"/>
              <a:gd name="connsiteX7" fmla="*/ 1546589 w 1558921"/>
              <a:gd name="connsiteY7" fmla="*/ 476958 h 566964"/>
              <a:gd name="connsiteX8" fmla="*/ 446076 w 1558921"/>
              <a:gd name="connsiteY8" fmla="*/ 476958 h 566964"/>
              <a:gd name="connsiteX9" fmla="*/ 446076 w 1558921"/>
              <a:gd name="connsiteY9" fmla="*/ 566964 h 566964"/>
              <a:gd name="connsiteX10" fmla="*/ 0 w 1558921"/>
              <a:gd name="connsiteY10" fmla="*/ 283482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0" y="90006"/>
                </a:moveTo>
                <a:lnTo>
                  <a:pt x="1558921" y="90006"/>
                </a:lnTo>
                <a:lnTo>
                  <a:pt x="1558921" y="476958"/>
                </a:lnTo>
                <a:lnTo>
                  <a:pt x="1558920" y="476958"/>
                </a:lnTo>
                <a:close/>
                <a:moveTo>
                  <a:pt x="446076" y="0"/>
                </a:moveTo>
                <a:lnTo>
                  <a:pt x="446076" y="90006"/>
                </a:lnTo>
                <a:lnTo>
                  <a:pt x="1159637" y="90006"/>
                </a:lnTo>
                <a:lnTo>
                  <a:pt x="1546589" y="476958"/>
                </a:lnTo>
                <a:lnTo>
                  <a:pt x="446076" y="476958"/>
                </a:lnTo>
                <a:lnTo>
                  <a:pt x="446076" y="566964"/>
                </a:lnTo>
                <a:lnTo>
                  <a:pt x="0" y="283482"/>
                </a:lnTo>
                <a:close/>
              </a:path>
            </a:pathLst>
          </a:custGeom>
          <a:solidFill>
            <a:srgbClr val="B0A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H="1">
            <a:off x="7579331" y="4351842"/>
            <a:ext cx="406400" cy="20963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자유형 62"/>
          <p:cNvSpPr/>
          <p:nvPr/>
        </p:nvSpPr>
        <p:spPr>
          <a:xfrm flipH="1">
            <a:off x="7579331" y="3879658"/>
            <a:ext cx="1291318" cy="566964"/>
          </a:xfrm>
          <a:custGeom>
            <a:avLst/>
            <a:gdLst>
              <a:gd name="connsiteX0" fmla="*/ 1291318 w 1291318"/>
              <a:gd name="connsiteY0" fmla="*/ 90006 h 566964"/>
              <a:gd name="connsiteX1" fmla="*/ 1291316 w 1291318"/>
              <a:gd name="connsiteY1" fmla="*/ 90006 h 566964"/>
              <a:gd name="connsiteX2" fmla="*/ 1291316 w 1291318"/>
              <a:gd name="connsiteY2" fmla="*/ 476958 h 566964"/>
              <a:gd name="connsiteX3" fmla="*/ 1291318 w 1291318"/>
              <a:gd name="connsiteY3" fmla="*/ 476958 h 566964"/>
              <a:gd name="connsiteX4" fmla="*/ 446076 w 1291318"/>
              <a:gd name="connsiteY4" fmla="*/ 0 h 566964"/>
              <a:gd name="connsiteX5" fmla="*/ 0 w 1291318"/>
              <a:gd name="connsiteY5" fmla="*/ 283482 h 566964"/>
              <a:gd name="connsiteX6" fmla="*/ 446076 w 1291318"/>
              <a:gd name="connsiteY6" fmla="*/ 566964 h 566964"/>
              <a:gd name="connsiteX7" fmla="*/ 446076 w 1291318"/>
              <a:gd name="connsiteY7" fmla="*/ 476958 h 566964"/>
              <a:gd name="connsiteX8" fmla="*/ 1280851 w 1291318"/>
              <a:gd name="connsiteY8" fmla="*/ 476958 h 566964"/>
              <a:gd name="connsiteX9" fmla="*/ 893899 w 1291318"/>
              <a:gd name="connsiteY9" fmla="*/ 90006 h 566964"/>
              <a:gd name="connsiteX10" fmla="*/ 446076 w 1291318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318" h="566964">
                <a:moveTo>
                  <a:pt x="1291318" y="90006"/>
                </a:moveTo>
                <a:lnTo>
                  <a:pt x="1291316" y="90006"/>
                </a:lnTo>
                <a:lnTo>
                  <a:pt x="1291316" y="476958"/>
                </a:lnTo>
                <a:lnTo>
                  <a:pt x="1291318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280851" y="476958"/>
                </a:lnTo>
                <a:lnTo>
                  <a:pt x="893899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6694417" y="2974086"/>
            <a:ext cx="406400" cy="3474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자유형 53"/>
          <p:cNvSpPr/>
          <p:nvPr/>
        </p:nvSpPr>
        <p:spPr>
          <a:xfrm flipH="1">
            <a:off x="6694417" y="2500037"/>
            <a:ext cx="1558921" cy="566964"/>
          </a:xfrm>
          <a:custGeom>
            <a:avLst/>
            <a:gdLst>
              <a:gd name="connsiteX0" fmla="*/ 1558921 w 1558921"/>
              <a:gd name="connsiteY0" fmla="*/ 90006 h 566964"/>
              <a:gd name="connsiteX1" fmla="*/ 1558920 w 1558921"/>
              <a:gd name="connsiteY1" fmla="*/ 90006 h 566964"/>
              <a:gd name="connsiteX2" fmla="*/ 1558920 w 1558921"/>
              <a:gd name="connsiteY2" fmla="*/ 476958 h 566964"/>
              <a:gd name="connsiteX3" fmla="*/ 1558921 w 1558921"/>
              <a:gd name="connsiteY3" fmla="*/ 476958 h 566964"/>
              <a:gd name="connsiteX4" fmla="*/ 446076 w 1558921"/>
              <a:gd name="connsiteY4" fmla="*/ 0 h 566964"/>
              <a:gd name="connsiteX5" fmla="*/ 0 w 1558921"/>
              <a:gd name="connsiteY5" fmla="*/ 283482 h 566964"/>
              <a:gd name="connsiteX6" fmla="*/ 446076 w 1558921"/>
              <a:gd name="connsiteY6" fmla="*/ 566964 h 566964"/>
              <a:gd name="connsiteX7" fmla="*/ 446076 w 1558921"/>
              <a:gd name="connsiteY7" fmla="*/ 476958 h 566964"/>
              <a:gd name="connsiteX8" fmla="*/ 1546589 w 1558921"/>
              <a:gd name="connsiteY8" fmla="*/ 476958 h 566964"/>
              <a:gd name="connsiteX9" fmla="*/ 1159637 w 1558921"/>
              <a:gd name="connsiteY9" fmla="*/ 90006 h 566964"/>
              <a:gd name="connsiteX10" fmla="*/ 446076 w 1558921"/>
              <a:gd name="connsiteY10" fmla="*/ 90006 h 5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58921" h="566964">
                <a:moveTo>
                  <a:pt x="1558921" y="90006"/>
                </a:moveTo>
                <a:lnTo>
                  <a:pt x="1558920" y="90006"/>
                </a:lnTo>
                <a:lnTo>
                  <a:pt x="1558920" y="476958"/>
                </a:lnTo>
                <a:lnTo>
                  <a:pt x="1558921" y="476958"/>
                </a:lnTo>
                <a:close/>
                <a:moveTo>
                  <a:pt x="446076" y="0"/>
                </a:moveTo>
                <a:lnTo>
                  <a:pt x="0" y="283482"/>
                </a:lnTo>
                <a:lnTo>
                  <a:pt x="446076" y="566964"/>
                </a:lnTo>
                <a:lnTo>
                  <a:pt x="446076" y="476958"/>
                </a:lnTo>
                <a:lnTo>
                  <a:pt x="1546589" y="476958"/>
                </a:lnTo>
                <a:lnTo>
                  <a:pt x="1159637" y="90006"/>
                </a:lnTo>
                <a:lnTo>
                  <a:pt x="446076" y="90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365290" y="3148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010951" y="162473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8464246" y="2229521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238946" y="3609142"/>
            <a:ext cx="24351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841597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PPT PRESENTATION </a:t>
                </a: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rgbClr val="B0ACDF"/>
                    </a:solidFill>
                  </a:rPr>
                  <a:t>부제를 적어도 좋겠죠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" name="육각형 37"/>
          <p:cNvSpPr/>
          <p:nvPr/>
        </p:nvSpPr>
        <p:spPr>
          <a:xfrm rot="16200000">
            <a:off x="5252235" y="1474946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rgbClr val="6C6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9" name="육각형 38"/>
          <p:cNvSpPr/>
          <p:nvPr/>
        </p:nvSpPr>
        <p:spPr>
          <a:xfrm rot="16200000">
            <a:off x="4296981" y="3088264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육각형 39"/>
          <p:cNvSpPr/>
          <p:nvPr/>
        </p:nvSpPr>
        <p:spPr>
          <a:xfrm rot="16200000">
            <a:off x="6196874" y="3088263"/>
            <a:ext cx="1700032" cy="1541915"/>
          </a:xfrm>
          <a:prstGeom prst="hexagon">
            <a:avLst>
              <a:gd name="adj" fmla="val 28890"/>
              <a:gd name="vf" fmla="val 115470"/>
            </a:avLst>
          </a:prstGeom>
          <a:noFill/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2" name="육각형 41"/>
          <p:cNvSpPr/>
          <p:nvPr/>
        </p:nvSpPr>
        <p:spPr>
          <a:xfrm rot="16200000">
            <a:off x="4691116" y="247030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3" name="육각형 42"/>
          <p:cNvSpPr/>
          <p:nvPr/>
        </p:nvSpPr>
        <p:spPr>
          <a:xfrm rot="16200000">
            <a:off x="7053064" y="2470305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sp>
        <p:nvSpPr>
          <p:cNvPr id="45" name="육각형 44"/>
          <p:cNvSpPr/>
          <p:nvPr/>
        </p:nvSpPr>
        <p:spPr>
          <a:xfrm rot="16200000">
            <a:off x="5863008" y="4419586"/>
            <a:ext cx="467873" cy="424358"/>
          </a:xfrm>
          <a:prstGeom prst="hexagon">
            <a:avLst>
              <a:gd name="adj" fmla="val 28890"/>
              <a:gd name="vf" fmla="val 115470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C60E0"/>
              </a:solidFill>
            </a:endParaRPr>
          </a:p>
        </p:txBody>
      </p:sp>
      <p:cxnSp>
        <p:nvCxnSpPr>
          <p:cNvPr id="46" name="직선 연결선 45"/>
          <p:cNvCxnSpPr>
            <a:stCxn id="42" idx="2"/>
          </p:cNvCxnSpPr>
          <p:nvPr/>
        </p:nvCxnSpPr>
        <p:spPr>
          <a:xfrm>
            <a:off x="5137232" y="2793825"/>
            <a:ext cx="959713" cy="518896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096946" y="3312721"/>
            <a:ext cx="0" cy="1075600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43" idx="4"/>
          </p:cNvCxnSpPr>
          <p:nvPr/>
        </p:nvCxnSpPr>
        <p:spPr>
          <a:xfrm flipH="1">
            <a:off x="6096946" y="2793824"/>
            <a:ext cx="977876" cy="518897"/>
          </a:xfrm>
          <a:prstGeom prst="line">
            <a:avLst/>
          </a:prstGeom>
          <a:ln>
            <a:solidFill>
              <a:srgbClr val="6C60E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8"/>
          <p:cNvGrpSpPr>
            <a:grpSpLocks noChangeAspect="1"/>
          </p:cNvGrpSpPr>
          <p:nvPr/>
        </p:nvGrpSpPr>
        <p:grpSpPr bwMode="auto">
          <a:xfrm>
            <a:off x="5917955" y="2061190"/>
            <a:ext cx="387446" cy="387356"/>
            <a:chOff x="-846" y="1099"/>
            <a:chExt cx="4319" cy="4318"/>
          </a:xfrm>
          <a:solidFill>
            <a:schemeClr val="bg1">
              <a:alpha val="54000"/>
            </a:schemeClr>
          </a:solidFill>
        </p:grpSpPr>
        <p:sp>
          <p:nvSpPr>
            <p:cNvPr id="57" name="Freeform 9"/>
            <p:cNvSpPr>
              <a:spLocks noEditPoints="1"/>
            </p:cNvSpPr>
            <p:nvPr/>
          </p:nvSpPr>
          <p:spPr bwMode="auto">
            <a:xfrm>
              <a:off x="-846" y="1099"/>
              <a:ext cx="4319" cy="4318"/>
            </a:xfrm>
            <a:custGeom>
              <a:avLst/>
              <a:gdLst>
                <a:gd name="T0" fmla="*/ 11012 w 12956"/>
                <a:gd name="T1" fmla="*/ 864 h 12954"/>
                <a:gd name="T2" fmla="*/ 10580 w 12956"/>
                <a:gd name="T3" fmla="*/ 0 h 12954"/>
                <a:gd name="T4" fmla="*/ 8853 w 12956"/>
                <a:gd name="T5" fmla="*/ 864 h 12954"/>
                <a:gd name="T6" fmla="*/ 8421 w 12956"/>
                <a:gd name="T7" fmla="*/ 0 h 12954"/>
                <a:gd name="T8" fmla="*/ 6693 w 12956"/>
                <a:gd name="T9" fmla="*/ 864 h 12954"/>
                <a:gd name="T10" fmla="*/ 6261 w 12956"/>
                <a:gd name="T11" fmla="*/ 0 h 12954"/>
                <a:gd name="T12" fmla="*/ 4534 w 12956"/>
                <a:gd name="T13" fmla="*/ 864 h 12954"/>
                <a:gd name="T14" fmla="*/ 4103 w 12956"/>
                <a:gd name="T15" fmla="*/ 0 h 12954"/>
                <a:gd name="T16" fmla="*/ 2375 w 12956"/>
                <a:gd name="T17" fmla="*/ 864 h 12954"/>
                <a:gd name="T18" fmla="*/ 1944 w 12956"/>
                <a:gd name="T19" fmla="*/ 0 h 12954"/>
                <a:gd name="T20" fmla="*/ 216 w 12956"/>
                <a:gd name="T21" fmla="*/ 864 h 12954"/>
                <a:gd name="T22" fmla="*/ 152 w 12956"/>
                <a:gd name="T23" fmla="*/ 873 h 12954"/>
                <a:gd name="T24" fmla="*/ 78 w 12956"/>
                <a:gd name="T25" fmla="*/ 913 h 12954"/>
                <a:gd name="T26" fmla="*/ 26 w 12956"/>
                <a:gd name="T27" fmla="*/ 976 h 12954"/>
                <a:gd name="T28" fmla="*/ 1 w 12956"/>
                <a:gd name="T29" fmla="*/ 1056 h 12954"/>
                <a:gd name="T30" fmla="*/ 0 w 12956"/>
                <a:gd name="T31" fmla="*/ 12738 h 12954"/>
                <a:gd name="T32" fmla="*/ 10 w 12956"/>
                <a:gd name="T33" fmla="*/ 12803 h 12954"/>
                <a:gd name="T34" fmla="*/ 49 w 12956"/>
                <a:gd name="T35" fmla="*/ 12876 h 12954"/>
                <a:gd name="T36" fmla="*/ 113 w 12956"/>
                <a:gd name="T37" fmla="*/ 12928 h 12954"/>
                <a:gd name="T38" fmla="*/ 194 w 12956"/>
                <a:gd name="T39" fmla="*/ 12954 h 12954"/>
                <a:gd name="T40" fmla="*/ 12740 w 12956"/>
                <a:gd name="T41" fmla="*/ 12954 h 12954"/>
                <a:gd name="T42" fmla="*/ 12804 w 12956"/>
                <a:gd name="T43" fmla="*/ 12945 h 12954"/>
                <a:gd name="T44" fmla="*/ 12877 w 12956"/>
                <a:gd name="T45" fmla="*/ 12905 h 12954"/>
                <a:gd name="T46" fmla="*/ 12930 w 12956"/>
                <a:gd name="T47" fmla="*/ 12842 h 12954"/>
                <a:gd name="T48" fmla="*/ 12955 w 12956"/>
                <a:gd name="T49" fmla="*/ 12762 h 12954"/>
                <a:gd name="T50" fmla="*/ 12956 w 12956"/>
                <a:gd name="T51" fmla="*/ 1080 h 12954"/>
                <a:gd name="T52" fmla="*/ 12946 w 12956"/>
                <a:gd name="T53" fmla="*/ 1015 h 12954"/>
                <a:gd name="T54" fmla="*/ 12907 w 12956"/>
                <a:gd name="T55" fmla="*/ 942 h 12954"/>
                <a:gd name="T56" fmla="*/ 12842 w 12956"/>
                <a:gd name="T57" fmla="*/ 890 h 12954"/>
                <a:gd name="T58" fmla="*/ 12762 w 12956"/>
                <a:gd name="T59" fmla="*/ 864 h 12954"/>
                <a:gd name="T60" fmla="*/ 12524 w 12956"/>
                <a:gd name="T61" fmla="*/ 8637 h 12954"/>
                <a:gd name="T62" fmla="*/ 10559 w 12956"/>
                <a:gd name="T63" fmla="*/ 8637 h 12954"/>
                <a:gd name="T64" fmla="*/ 10477 w 12956"/>
                <a:gd name="T65" fmla="*/ 8663 h 12954"/>
                <a:gd name="T66" fmla="*/ 10414 w 12956"/>
                <a:gd name="T67" fmla="*/ 8715 h 12954"/>
                <a:gd name="T68" fmla="*/ 10374 w 12956"/>
                <a:gd name="T69" fmla="*/ 8788 h 12954"/>
                <a:gd name="T70" fmla="*/ 10364 w 12956"/>
                <a:gd name="T71" fmla="*/ 8853 h 12954"/>
                <a:gd name="T72" fmla="*/ 432 w 12956"/>
                <a:gd name="T73" fmla="*/ 10796 h 12954"/>
                <a:gd name="T74" fmla="*/ 12524 w 12956"/>
                <a:gd name="T75" fmla="*/ 3454 h 12954"/>
                <a:gd name="T76" fmla="*/ 12218 w 12956"/>
                <a:gd name="T77" fmla="*/ 9069 h 12954"/>
                <a:gd name="T78" fmla="*/ 10796 w 12956"/>
                <a:gd name="T79" fmla="*/ 9069 h 12954"/>
                <a:gd name="T80" fmla="*/ 432 w 12956"/>
                <a:gd name="T81" fmla="*/ 11228 h 12954"/>
                <a:gd name="T82" fmla="*/ 10601 w 12956"/>
                <a:gd name="T83" fmla="*/ 11227 h 12954"/>
                <a:gd name="T84" fmla="*/ 10682 w 12956"/>
                <a:gd name="T85" fmla="*/ 11202 h 12954"/>
                <a:gd name="T86" fmla="*/ 10732 w 12956"/>
                <a:gd name="T87" fmla="*/ 11164 h 12954"/>
                <a:gd name="T88" fmla="*/ 12524 w 12956"/>
                <a:gd name="T89" fmla="*/ 11659 h 12954"/>
                <a:gd name="T90" fmla="*/ 432 w 12956"/>
                <a:gd name="T91" fmla="*/ 11228 h 12954"/>
                <a:gd name="T92" fmla="*/ 1944 w 12956"/>
                <a:gd name="T93" fmla="*/ 1296 h 12954"/>
                <a:gd name="T94" fmla="*/ 2375 w 12956"/>
                <a:gd name="T95" fmla="*/ 2159 h 12954"/>
                <a:gd name="T96" fmla="*/ 4103 w 12956"/>
                <a:gd name="T97" fmla="*/ 1296 h 12954"/>
                <a:gd name="T98" fmla="*/ 4534 w 12956"/>
                <a:gd name="T99" fmla="*/ 2159 h 12954"/>
                <a:gd name="T100" fmla="*/ 6261 w 12956"/>
                <a:gd name="T101" fmla="*/ 1296 h 12954"/>
                <a:gd name="T102" fmla="*/ 6693 w 12956"/>
                <a:gd name="T103" fmla="*/ 2159 h 12954"/>
                <a:gd name="T104" fmla="*/ 8421 w 12956"/>
                <a:gd name="T105" fmla="*/ 1296 h 12954"/>
                <a:gd name="T106" fmla="*/ 8853 w 12956"/>
                <a:gd name="T107" fmla="*/ 2159 h 12954"/>
                <a:gd name="T108" fmla="*/ 10580 w 12956"/>
                <a:gd name="T109" fmla="*/ 1296 h 12954"/>
                <a:gd name="T110" fmla="*/ 11012 w 12956"/>
                <a:gd name="T111" fmla="*/ 2159 h 12954"/>
                <a:gd name="T112" fmla="*/ 12524 w 12956"/>
                <a:gd name="T113" fmla="*/ 1296 h 12954"/>
                <a:gd name="T114" fmla="*/ 432 w 12956"/>
                <a:gd name="T115" fmla="*/ 3022 h 12954"/>
                <a:gd name="T116" fmla="*/ 12524 w 12956"/>
                <a:gd name="T117" fmla="*/ 12522 h 12954"/>
                <a:gd name="T118" fmla="*/ 432 w 12956"/>
                <a:gd name="T119" fmla="*/ 12091 h 12954"/>
                <a:gd name="T120" fmla="*/ 12524 w 12956"/>
                <a:gd name="T121" fmla="*/ 12522 h 12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6" h="12954">
                  <a:moveTo>
                    <a:pt x="12740" y="864"/>
                  </a:moveTo>
                  <a:lnTo>
                    <a:pt x="11012" y="864"/>
                  </a:lnTo>
                  <a:lnTo>
                    <a:pt x="11012" y="0"/>
                  </a:lnTo>
                  <a:lnTo>
                    <a:pt x="10580" y="0"/>
                  </a:lnTo>
                  <a:lnTo>
                    <a:pt x="10580" y="864"/>
                  </a:lnTo>
                  <a:lnTo>
                    <a:pt x="8853" y="864"/>
                  </a:lnTo>
                  <a:lnTo>
                    <a:pt x="8853" y="0"/>
                  </a:lnTo>
                  <a:lnTo>
                    <a:pt x="8421" y="0"/>
                  </a:lnTo>
                  <a:lnTo>
                    <a:pt x="8421" y="864"/>
                  </a:lnTo>
                  <a:lnTo>
                    <a:pt x="6693" y="864"/>
                  </a:lnTo>
                  <a:lnTo>
                    <a:pt x="6693" y="0"/>
                  </a:lnTo>
                  <a:lnTo>
                    <a:pt x="6261" y="0"/>
                  </a:lnTo>
                  <a:lnTo>
                    <a:pt x="6261" y="864"/>
                  </a:lnTo>
                  <a:lnTo>
                    <a:pt x="4534" y="864"/>
                  </a:lnTo>
                  <a:lnTo>
                    <a:pt x="4534" y="0"/>
                  </a:lnTo>
                  <a:lnTo>
                    <a:pt x="4103" y="0"/>
                  </a:lnTo>
                  <a:lnTo>
                    <a:pt x="4103" y="864"/>
                  </a:lnTo>
                  <a:lnTo>
                    <a:pt x="2375" y="864"/>
                  </a:lnTo>
                  <a:lnTo>
                    <a:pt x="2375" y="0"/>
                  </a:lnTo>
                  <a:lnTo>
                    <a:pt x="1944" y="0"/>
                  </a:lnTo>
                  <a:lnTo>
                    <a:pt x="1944" y="864"/>
                  </a:lnTo>
                  <a:lnTo>
                    <a:pt x="216" y="864"/>
                  </a:lnTo>
                  <a:lnTo>
                    <a:pt x="194" y="864"/>
                  </a:lnTo>
                  <a:lnTo>
                    <a:pt x="152" y="873"/>
                  </a:lnTo>
                  <a:lnTo>
                    <a:pt x="113" y="890"/>
                  </a:lnTo>
                  <a:lnTo>
                    <a:pt x="78" y="913"/>
                  </a:lnTo>
                  <a:lnTo>
                    <a:pt x="49" y="942"/>
                  </a:lnTo>
                  <a:lnTo>
                    <a:pt x="26" y="976"/>
                  </a:lnTo>
                  <a:lnTo>
                    <a:pt x="10" y="1015"/>
                  </a:lnTo>
                  <a:lnTo>
                    <a:pt x="1" y="1056"/>
                  </a:lnTo>
                  <a:lnTo>
                    <a:pt x="0" y="1080"/>
                  </a:lnTo>
                  <a:lnTo>
                    <a:pt x="0" y="12738"/>
                  </a:lnTo>
                  <a:lnTo>
                    <a:pt x="1" y="12762"/>
                  </a:lnTo>
                  <a:lnTo>
                    <a:pt x="10" y="12803"/>
                  </a:lnTo>
                  <a:lnTo>
                    <a:pt x="26" y="12842"/>
                  </a:lnTo>
                  <a:lnTo>
                    <a:pt x="49" y="12876"/>
                  </a:lnTo>
                  <a:lnTo>
                    <a:pt x="78" y="12905"/>
                  </a:lnTo>
                  <a:lnTo>
                    <a:pt x="113" y="12928"/>
                  </a:lnTo>
                  <a:lnTo>
                    <a:pt x="152" y="12945"/>
                  </a:lnTo>
                  <a:lnTo>
                    <a:pt x="194" y="12954"/>
                  </a:lnTo>
                  <a:lnTo>
                    <a:pt x="216" y="12954"/>
                  </a:lnTo>
                  <a:lnTo>
                    <a:pt x="12740" y="12954"/>
                  </a:lnTo>
                  <a:lnTo>
                    <a:pt x="12762" y="12954"/>
                  </a:lnTo>
                  <a:lnTo>
                    <a:pt x="12804" y="12945"/>
                  </a:lnTo>
                  <a:lnTo>
                    <a:pt x="12842" y="12928"/>
                  </a:lnTo>
                  <a:lnTo>
                    <a:pt x="12877" y="12905"/>
                  </a:lnTo>
                  <a:lnTo>
                    <a:pt x="12907" y="12876"/>
                  </a:lnTo>
                  <a:lnTo>
                    <a:pt x="12930" y="12842"/>
                  </a:lnTo>
                  <a:lnTo>
                    <a:pt x="12946" y="12803"/>
                  </a:lnTo>
                  <a:lnTo>
                    <a:pt x="12955" y="12762"/>
                  </a:lnTo>
                  <a:lnTo>
                    <a:pt x="12956" y="12738"/>
                  </a:lnTo>
                  <a:lnTo>
                    <a:pt x="12956" y="1080"/>
                  </a:lnTo>
                  <a:lnTo>
                    <a:pt x="12955" y="1056"/>
                  </a:lnTo>
                  <a:lnTo>
                    <a:pt x="12946" y="1015"/>
                  </a:lnTo>
                  <a:lnTo>
                    <a:pt x="12930" y="976"/>
                  </a:lnTo>
                  <a:lnTo>
                    <a:pt x="12907" y="942"/>
                  </a:lnTo>
                  <a:lnTo>
                    <a:pt x="12877" y="913"/>
                  </a:lnTo>
                  <a:lnTo>
                    <a:pt x="12842" y="890"/>
                  </a:lnTo>
                  <a:lnTo>
                    <a:pt x="12804" y="873"/>
                  </a:lnTo>
                  <a:lnTo>
                    <a:pt x="12762" y="864"/>
                  </a:lnTo>
                  <a:lnTo>
                    <a:pt x="12740" y="864"/>
                  </a:lnTo>
                  <a:close/>
                  <a:moveTo>
                    <a:pt x="12524" y="8637"/>
                  </a:moveTo>
                  <a:lnTo>
                    <a:pt x="10580" y="8637"/>
                  </a:lnTo>
                  <a:lnTo>
                    <a:pt x="10559" y="8637"/>
                  </a:lnTo>
                  <a:lnTo>
                    <a:pt x="10516" y="8646"/>
                  </a:lnTo>
                  <a:lnTo>
                    <a:pt x="10477" y="8663"/>
                  </a:lnTo>
                  <a:lnTo>
                    <a:pt x="10442" y="8686"/>
                  </a:lnTo>
                  <a:lnTo>
                    <a:pt x="10414" y="8715"/>
                  </a:lnTo>
                  <a:lnTo>
                    <a:pt x="10390" y="8749"/>
                  </a:lnTo>
                  <a:lnTo>
                    <a:pt x="10374" y="8788"/>
                  </a:lnTo>
                  <a:lnTo>
                    <a:pt x="10364" y="8831"/>
                  </a:lnTo>
                  <a:lnTo>
                    <a:pt x="10364" y="8853"/>
                  </a:lnTo>
                  <a:lnTo>
                    <a:pt x="10364" y="10796"/>
                  </a:lnTo>
                  <a:lnTo>
                    <a:pt x="432" y="10796"/>
                  </a:lnTo>
                  <a:lnTo>
                    <a:pt x="432" y="3454"/>
                  </a:lnTo>
                  <a:lnTo>
                    <a:pt x="12524" y="3454"/>
                  </a:lnTo>
                  <a:lnTo>
                    <a:pt x="12524" y="8637"/>
                  </a:lnTo>
                  <a:close/>
                  <a:moveTo>
                    <a:pt x="12218" y="9069"/>
                  </a:moveTo>
                  <a:lnTo>
                    <a:pt x="10796" y="10490"/>
                  </a:lnTo>
                  <a:lnTo>
                    <a:pt x="10796" y="9069"/>
                  </a:lnTo>
                  <a:lnTo>
                    <a:pt x="12218" y="9069"/>
                  </a:lnTo>
                  <a:close/>
                  <a:moveTo>
                    <a:pt x="432" y="11228"/>
                  </a:moveTo>
                  <a:lnTo>
                    <a:pt x="10580" y="11228"/>
                  </a:lnTo>
                  <a:lnTo>
                    <a:pt x="10601" y="11227"/>
                  </a:lnTo>
                  <a:lnTo>
                    <a:pt x="10643" y="11219"/>
                  </a:lnTo>
                  <a:lnTo>
                    <a:pt x="10682" y="11202"/>
                  </a:lnTo>
                  <a:lnTo>
                    <a:pt x="10717" y="11179"/>
                  </a:lnTo>
                  <a:lnTo>
                    <a:pt x="10732" y="11164"/>
                  </a:lnTo>
                  <a:lnTo>
                    <a:pt x="12524" y="9373"/>
                  </a:lnTo>
                  <a:lnTo>
                    <a:pt x="12524" y="11659"/>
                  </a:lnTo>
                  <a:lnTo>
                    <a:pt x="432" y="11659"/>
                  </a:lnTo>
                  <a:lnTo>
                    <a:pt x="432" y="11228"/>
                  </a:lnTo>
                  <a:close/>
                  <a:moveTo>
                    <a:pt x="432" y="1296"/>
                  </a:moveTo>
                  <a:lnTo>
                    <a:pt x="1944" y="1296"/>
                  </a:lnTo>
                  <a:lnTo>
                    <a:pt x="1944" y="2159"/>
                  </a:lnTo>
                  <a:lnTo>
                    <a:pt x="2375" y="2159"/>
                  </a:lnTo>
                  <a:lnTo>
                    <a:pt x="2375" y="1296"/>
                  </a:lnTo>
                  <a:lnTo>
                    <a:pt x="4103" y="1296"/>
                  </a:lnTo>
                  <a:lnTo>
                    <a:pt x="4103" y="2159"/>
                  </a:lnTo>
                  <a:lnTo>
                    <a:pt x="4534" y="2159"/>
                  </a:lnTo>
                  <a:lnTo>
                    <a:pt x="4534" y="1296"/>
                  </a:lnTo>
                  <a:lnTo>
                    <a:pt x="6261" y="1296"/>
                  </a:lnTo>
                  <a:lnTo>
                    <a:pt x="6261" y="2159"/>
                  </a:lnTo>
                  <a:lnTo>
                    <a:pt x="6693" y="2159"/>
                  </a:lnTo>
                  <a:lnTo>
                    <a:pt x="6693" y="1296"/>
                  </a:lnTo>
                  <a:lnTo>
                    <a:pt x="8421" y="1296"/>
                  </a:lnTo>
                  <a:lnTo>
                    <a:pt x="8421" y="2159"/>
                  </a:lnTo>
                  <a:lnTo>
                    <a:pt x="8853" y="2159"/>
                  </a:lnTo>
                  <a:lnTo>
                    <a:pt x="8853" y="1296"/>
                  </a:lnTo>
                  <a:lnTo>
                    <a:pt x="10580" y="1296"/>
                  </a:lnTo>
                  <a:lnTo>
                    <a:pt x="10580" y="2159"/>
                  </a:lnTo>
                  <a:lnTo>
                    <a:pt x="11012" y="2159"/>
                  </a:lnTo>
                  <a:lnTo>
                    <a:pt x="11012" y="1296"/>
                  </a:lnTo>
                  <a:lnTo>
                    <a:pt x="12524" y="1296"/>
                  </a:lnTo>
                  <a:lnTo>
                    <a:pt x="12524" y="3022"/>
                  </a:lnTo>
                  <a:lnTo>
                    <a:pt x="432" y="3022"/>
                  </a:lnTo>
                  <a:lnTo>
                    <a:pt x="432" y="1296"/>
                  </a:lnTo>
                  <a:close/>
                  <a:moveTo>
                    <a:pt x="12524" y="12522"/>
                  </a:moveTo>
                  <a:lnTo>
                    <a:pt x="432" y="12522"/>
                  </a:lnTo>
                  <a:lnTo>
                    <a:pt x="432" y="12091"/>
                  </a:lnTo>
                  <a:lnTo>
                    <a:pt x="12524" y="12091"/>
                  </a:lnTo>
                  <a:lnTo>
                    <a:pt x="12524" y="125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Freeform 10"/>
            <p:cNvSpPr>
              <a:spLocks noEditPoints="1"/>
            </p:cNvSpPr>
            <p:nvPr/>
          </p:nvSpPr>
          <p:spPr bwMode="auto">
            <a:xfrm>
              <a:off x="102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9 h 1727"/>
                <a:gd name="T14" fmla="*/ 1702 w 1728"/>
                <a:gd name="T15" fmla="*/ 1615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3 h 1727"/>
                <a:gd name="T30" fmla="*/ 1679 w 1728"/>
                <a:gd name="T31" fmla="*/ 79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1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50 w 1728"/>
                <a:gd name="T71" fmla="*/ 1649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1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50" y="1649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Freeform 11"/>
            <p:cNvSpPr>
              <a:spLocks noEditPoints="1"/>
            </p:cNvSpPr>
            <p:nvPr/>
          </p:nvSpPr>
          <p:spPr bwMode="auto">
            <a:xfrm>
              <a:off x="1745" y="2395"/>
              <a:ext cx="576" cy="575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7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9 h 1727"/>
                <a:gd name="T14" fmla="*/ 1702 w 1728"/>
                <a:gd name="T15" fmla="*/ 1615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3 h 1727"/>
                <a:gd name="T30" fmla="*/ 1678 w 1728"/>
                <a:gd name="T31" fmla="*/ 79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1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1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9 h 1727"/>
                <a:gd name="T54" fmla="*/ 26 w 1728"/>
                <a:gd name="T55" fmla="*/ 113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5 h 1727"/>
                <a:gd name="T70" fmla="*/ 49 w 1728"/>
                <a:gd name="T71" fmla="*/ 1649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7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8" y="79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Freeform 12"/>
            <p:cNvSpPr>
              <a:spLocks noEditPoints="1"/>
            </p:cNvSpPr>
            <p:nvPr/>
          </p:nvSpPr>
          <p:spPr bwMode="auto">
            <a:xfrm>
              <a:off x="2465" y="2395"/>
              <a:ext cx="576" cy="575"/>
            </a:xfrm>
            <a:custGeom>
              <a:avLst/>
              <a:gdLst>
                <a:gd name="T0" fmla="*/ 215 w 1727"/>
                <a:gd name="T1" fmla="*/ 1727 h 1727"/>
                <a:gd name="T2" fmla="*/ 1511 w 1727"/>
                <a:gd name="T3" fmla="*/ 1727 h 1727"/>
                <a:gd name="T4" fmla="*/ 1533 w 1727"/>
                <a:gd name="T5" fmla="*/ 1727 h 1727"/>
                <a:gd name="T6" fmla="*/ 1575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9 h 1727"/>
                <a:gd name="T14" fmla="*/ 1701 w 1727"/>
                <a:gd name="T15" fmla="*/ 1615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3 h 1727"/>
                <a:gd name="T30" fmla="*/ 1678 w 1727"/>
                <a:gd name="T31" fmla="*/ 79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5 w 1727"/>
                <a:gd name="T37" fmla="*/ 9 h 1727"/>
                <a:gd name="T38" fmla="*/ 1533 w 1727"/>
                <a:gd name="T39" fmla="*/ 1 h 1727"/>
                <a:gd name="T40" fmla="*/ 1511 w 1727"/>
                <a:gd name="T41" fmla="*/ 0 h 1727"/>
                <a:gd name="T42" fmla="*/ 215 w 1727"/>
                <a:gd name="T43" fmla="*/ 0 h 1727"/>
                <a:gd name="T44" fmla="*/ 194 w 1727"/>
                <a:gd name="T45" fmla="*/ 1 h 1727"/>
                <a:gd name="T46" fmla="*/ 151 w 1727"/>
                <a:gd name="T47" fmla="*/ 9 h 1727"/>
                <a:gd name="T48" fmla="*/ 112 w 1727"/>
                <a:gd name="T49" fmla="*/ 26 h 1727"/>
                <a:gd name="T50" fmla="*/ 77 w 1727"/>
                <a:gd name="T51" fmla="*/ 49 h 1727"/>
                <a:gd name="T52" fmla="*/ 49 w 1727"/>
                <a:gd name="T53" fmla="*/ 79 h 1727"/>
                <a:gd name="T54" fmla="*/ 26 w 1727"/>
                <a:gd name="T55" fmla="*/ 113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5 h 1727"/>
                <a:gd name="T70" fmla="*/ 49 w 1727"/>
                <a:gd name="T71" fmla="*/ 1649 h 1727"/>
                <a:gd name="T72" fmla="*/ 77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7 h 1727"/>
                <a:gd name="T80" fmla="*/ 215 w 1727"/>
                <a:gd name="T81" fmla="*/ 1727 h 1727"/>
                <a:gd name="T82" fmla="*/ 431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1 w 1727"/>
                <a:gd name="T89" fmla="*/ 1295 h 1727"/>
                <a:gd name="T90" fmla="*/ 431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5" y="1727"/>
                  </a:moveTo>
                  <a:lnTo>
                    <a:pt x="1511" y="1727"/>
                  </a:lnTo>
                  <a:lnTo>
                    <a:pt x="1533" y="1727"/>
                  </a:lnTo>
                  <a:lnTo>
                    <a:pt x="1575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9"/>
                  </a:lnTo>
                  <a:lnTo>
                    <a:pt x="1701" y="1615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3"/>
                  </a:lnTo>
                  <a:lnTo>
                    <a:pt x="1678" y="79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9"/>
                  </a:lnTo>
                  <a:lnTo>
                    <a:pt x="1533" y="1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1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9"/>
                  </a:lnTo>
                  <a:lnTo>
                    <a:pt x="26" y="113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5"/>
                  </a:lnTo>
                  <a:lnTo>
                    <a:pt x="49" y="1649"/>
                  </a:lnTo>
                  <a:lnTo>
                    <a:pt x="77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7"/>
                  </a:lnTo>
                  <a:lnTo>
                    <a:pt x="215" y="1727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1" y="1295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13"/>
            <p:cNvSpPr>
              <a:spLocks noEditPoints="1"/>
            </p:cNvSpPr>
            <p:nvPr/>
          </p:nvSpPr>
          <p:spPr bwMode="auto">
            <a:xfrm>
              <a:off x="174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4 w 1728"/>
                <a:gd name="T9" fmla="*/ 1701 h 1727"/>
                <a:gd name="T10" fmla="*/ 1650 w 1728"/>
                <a:gd name="T11" fmla="*/ 1678 h 1727"/>
                <a:gd name="T12" fmla="*/ 1678 w 1728"/>
                <a:gd name="T13" fmla="*/ 1648 h 1727"/>
                <a:gd name="T14" fmla="*/ 1702 w 1728"/>
                <a:gd name="T15" fmla="*/ 1614 h 1727"/>
                <a:gd name="T16" fmla="*/ 1718 w 1728"/>
                <a:gd name="T17" fmla="*/ 1576 h 1727"/>
                <a:gd name="T18" fmla="*/ 1726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6 w 1728"/>
                <a:gd name="T25" fmla="*/ 194 h 1727"/>
                <a:gd name="T26" fmla="*/ 1718 w 1728"/>
                <a:gd name="T27" fmla="*/ 151 h 1727"/>
                <a:gd name="T28" fmla="*/ 1702 w 1728"/>
                <a:gd name="T29" fmla="*/ 112 h 1727"/>
                <a:gd name="T30" fmla="*/ 1678 w 1728"/>
                <a:gd name="T31" fmla="*/ 78 h 1727"/>
                <a:gd name="T32" fmla="*/ 1650 w 1728"/>
                <a:gd name="T33" fmla="*/ 49 h 1727"/>
                <a:gd name="T34" fmla="*/ 1614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4 w 1728"/>
                <a:gd name="T45" fmla="*/ 0 h 1727"/>
                <a:gd name="T46" fmla="*/ 152 w 1728"/>
                <a:gd name="T47" fmla="*/ 9 h 1727"/>
                <a:gd name="T48" fmla="*/ 113 w 1728"/>
                <a:gd name="T49" fmla="*/ 26 h 1727"/>
                <a:gd name="T50" fmla="*/ 78 w 1728"/>
                <a:gd name="T51" fmla="*/ 49 h 1727"/>
                <a:gd name="T52" fmla="*/ 49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1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1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49 w 1728"/>
                <a:gd name="T71" fmla="*/ 1648 h 1727"/>
                <a:gd name="T72" fmla="*/ 78 w 1728"/>
                <a:gd name="T73" fmla="*/ 1678 h 1727"/>
                <a:gd name="T74" fmla="*/ 113 w 1728"/>
                <a:gd name="T75" fmla="*/ 1701 h 1727"/>
                <a:gd name="T76" fmla="*/ 152 w 1728"/>
                <a:gd name="T77" fmla="*/ 1718 h 1727"/>
                <a:gd name="T78" fmla="*/ 194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50" y="1678"/>
                  </a:lnTo>
                  <a:lnTo>
                    <a:pt x="1678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2" y="9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1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3" y="1701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2" name="Freeform 14"/>
            <p:cNvSpPr>
              <a:spLocks noEditPoints="1"/>
            </p:cNvSpPr>
            <p:nvPr/>
          </p:nvSpPr>
          <p:spPr bwMode="auto">
            <a:xfrm>
              <a:off x="306" y="2395"/>
              <a:ext cx="575" cy="575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7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9 h 1727"/>
                <a:gd name="T14" fmla="*/ 1702 w 1727"/>
                <a:gd name="T15" fmla="*/ 1615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3 h 1727"/>
                <a:gd name="T30" fmla="*/ 1679 w 1727"/>
                <a:gd name="T31" fmla="*/ 79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1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1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9 h 1727"/>
                <a:gd name="T54" fmla="*/ 25 w 1727"/>
                <a:gd name="T55" fmla="*/ 113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5 h 1727"/>
                <a:gd name="T70" fmla="*/ 49 w 1727"/>
                <a:gd name="T71" fmla="*/ 1649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7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7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9"/>
                  </a:lnTo>
                  <a:lnTo>
                    <a:pt x="1702" y="1615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3"/>
                  </a:lnTo>
                  <a:lnTo>
                    <a:pt x="1679" y="79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1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1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9"/>
                  </a:lnTo>
                  <a:lnTo>
                    <a:pt x="25" y="113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5"/>
                  </a:lnTo>
                  <a:lnTo>
                    <a:pt x="49" y="1649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7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4" name="Freeform 15"/>
            <p:cNvSpPr>
              <a:spLocks noEditPoints="1"/>
            </p:cNvSpPr>
            <p:nvPr/>
          </p:nvSpPr>
          <p:spPr bwMode="auto">
            <a:xfrm>
              <a:off x="102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6 w 1728"/>
                <a:gd name="T9" fmla="*/ 1702 h 1728"/>
                <a:gd name="T10" fmla="*/ 1650 w 1728"/>
                <a:gd name="T11" fmla="*/ 1679 h 1728"/>
                <a:gd name="T12" fmla="*/ 1679 w 1728"/>
                <a:gd name="T13" fmla="*/ 1650 h 1728"/>
                <a:gd name="T14" fmla="*/ 1702 w 1728"/>
                <a:gd name="T15" fmla="*/ 1614 h 1728"/>
                <a:gd name="T16" fmla="*/ 1719 w 1728"/>
                <a:gd name="T17" fmla="*/ 1576 h 1728"/>
                <a:gd name="T18" fmla="*/ 1728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8 w 1728"/>
                <a:gd name="T25" fmla="*/ 194 h 1728"/>
                <a:gd name="T26" fmla="*/ 1719 w 1728"/>
                <a:gd name="T27" fmla="*/ 152 h 1728"/>
                <a:gd name="T28" fmla="*/ 1702 w 1728"/>
                <a:gd name="T29" fmla="*/ 114 h 1728"/>
                <a:gd name="T30" fmla="*/ 1679 w 1728"/>
                <a:gd name="T31" fmla="*/ 78 h 1728"/>
                <a:gd name="T32" fmla="*/ 1650 w 1728"/>
                <a:gd name="T33" fmla="*/ 49 h 1728"/>
                <a:gd name="T34" fmla="*/ 1616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5 w 1728"/>
                <a:gd name="T45" fmla="*/ 2 h 1728"/>
                <a:gd name="T46" fmla="*/ 152 w 1728"/>
                <a:gd name="T47" fmla="*/ 10 h 1728"/>
                <a:gd name="T48" fmla="*/ 114 w 1728"/>
                <a:gd name="T49" fmla="*/ 26 h 1728"/>
                <a:gd name="T50" fmla="*/ 80 w 1728"/>
                <a:gd name="T51" fmla="*/ 49 h 1728"/>
                <a:gd name="T52" fmla="*/ 50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2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2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50 w 1728"/>
                <a:gd name="T71" fmla="*/ 1650 h 1728"/>
                <a:gd name="T72" fmla="*/ 80 w 1728"/>
                <a:gd name="T73" fmla="*/ 1679 h 1728"/>
                <a:gd name="T74" fmla="*/ 114 w 1728"/>
                <a:gd name="T75" fmla="*/ 1702 h 1728"/>
                <a:gd name="T76" fmla="*/ 152 w 1728"/>
                <a:gd name="T77" fmla="*/ 1718 h 1728"/>
                <a:gd name="T78" fmla="*/ 195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2"/>
                  </a:lnTo>
                  <a:lnTo>
                    <a:pt x="1650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2"/>
                  </a:lnTo>
                  <a:lnTo>
                    <a:pt x="152" y="10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2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50"/>
                  </a:lnTo>
                  <a:lnTo>
                    <a:pt x="80" y="1679"/>
                  </a:lnTo>
                  <a:lnTo>
                    <a:pt x="114" y="1702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5" name="Freeform 16"/>
            <p:cNvSpPr>
              <a:spLocks noEditPoints="1"/>
            </p:cNvSpPr>
            <p:nvPr/>
          </p:nvSpPr>
          <p:spPr bwMode="auto">
            <a:xfrm>
              <a:off x="1745" y="3114"/>
              <a:ext cx="576" cy="576"/>
            </a:xfrm>
            <a:custGeom>
              <a:avLst/>
              <a:gdLst>
                <a:gd name="T0" fmla="*/ 216 w 1728"/>
                <a:gd name="T1" fmla="*/ 1728 h 1728"/>
                <a:gd name="T2" fmla="*/ 1512 w 1728"/>
                <a:gd name="T3" fmla="*/ 1728 h 1728"/>
                <a:gd name="T4" fmla="*/ 1534 w 1728"/>
                <a:gd name="T5" fmla="*/ 1726 h 1728"/>
                <a:gd name="T6" fmla="*/ 1576 w 1728"/>
                <a:gd name="T7" fmla="*/ 1718 h 1728"/>
                <a:gd name="T8" fmla="*/ 1614 w 1728"/>
                <a:gd name="T9" fmla="*/ 1702 h 1728"/>
                <a:gd name="T10" fmla="*/ 1650 w 1728"/>
                <a:gd name="T11" fmla="*/ 1679 h 1728"/>
                <a:gd name="T12" fmla="*/ 1678 w 1728"/>
                <a:gd name="T13" fmla="*/ 1650 h 1728"/>
                <a:gd name="T14" fmla="*/ 1702 w 1728"/>
                <a:gd name="T15" fmla="*/ 1614 h 1728"/>
                <a:gd name="T16" fmla="*/ 1718 w 1728"/>
                <a:gd name="T17" fmla="*/ 1576 h 1728"/>
                <a:gd name="T18" fmla="*/ 1726 w 1728"/>
                <a:gd name="T19" fmla="*/ 1534 h 1728"/>
                <a:gd name="T20" fmla="*/ 1728 w 1728"/>
                <a:gd name="T21" fmla="*/ 1512 h 1728"/>
                <a:gd name="T22" fmla="*/ 1728 w 1728"/>
                <a:gd name="T23" fmla="*/ 216 h 1728"/>
                <a:gd name="T24" fmla="*/ 1726 w 1728"/>
                <a:gd name="T25" fmla="*/ 194 h 1728"/>
                <a:gd name="T26" fmla="*/ 1718 w 1728"/>
                <a:gd name="T27" fmla="*/ 152 h 1728"/>
                <a:gd name="T28" fmla="*/ 1702 w 1728"/>
                <a:gd name="T29" fmla="*/ 114 h 1728"/>
                <a:gd name="T30" fmla="*/ 1678 w 1728"/>
                <a:gd name="T31" fmla="*/ 78 h 1728"/>
                <a:gd name="T32" fmla="*/ 1650 w 1728"/>
                <a:gd name="T33" fmla="*/ 49 h 1728"/>
                <a:gd name="T34" fmla="*/ 1614 w 1728"/>
                <a:gd name="T35" fmla="*/ 26 h 1728"/>
                <a:gd name="T36" fmla="*/ 1576 w 1728"/>
                <a:gd name="T37" fmla="*/ 10 h 1728"/>
                <a:gd name="T38" fmla="*/ 1534 w 1728"/>
                <a:gd name="T39" fmla="*/ 2 h 1728"/>
                <a:gd name="T40" fmla="*/ 1512 w 1728"/>
                <a:gd name="T41" fmla="*/ 0 h 1728"/>
                <a:gd name="T42" fmla="*/ 216 w 1728"/>
                <a:gd name="T43" fmla="*/ 0 h 1728"/>
                <a:gd name="T44" fmla="*/ 194 w 1728"/>
                <a:gd name="T45" fmla="*/ 2 h 1728"/>
                <a:gd name="T46" fmla="*/ 152 w 1728"/>
                <a:gd name="T47" fmla="*/ 10 h 1728"/>
                <a:gd name="T48" fmla="*/ 113 w 1728"/>
                <a:gd name="T49" fmla="*/ 26 h 1728"/>
                <a:gd name="T50" fmla="*/ 78 w 1728"/>
                <a:gd name="T51" fmla="*/ 49 h 1728"/>
                <a:gd name="T52" fmla="*/ 49 w 1728"/>
                <a:gd name="T53" fmla="*/ 78 h 1728"/>
                <a:gd name="T54" fmla="*/ 26 w 1728"/>
                <a:gd name="T55" fmla="*/ 114 h 1728"/>
                <a:gd name="T56" fmla="*/ 10 w 1728"/>
                <a:gd name="T57" fmla="*/ 152 h 1728"/>
                <a:gd name="T58" fmla="*/ 1 w 1728"/>
                <a:gd name="T59" fmla="*/ 194 h 1728"/>
                <a:gd name="T60" fmla="*/ 0 w 1728"/>
                <a:gd name="T61" fmla="*/ 216 h 1728"/>
                <a:gd name="T62" fmla="*/ 0 w 1728"/>
                <a:gd name="T63" fmla="*/ 1512 h 1728"/>
                <a:gd name="T64" fmla="*/ 1 w 1728"/>
                <a:gd name="T65" fmla="*/ 1534 h 1728"/>
                <a:gd name="T66" fmla="*/ 10 w 1728"/>
                <a:gd name="T67" fmla="*/ 1576 h 1728"/>
                <a:gd name="T68" fmla="*/ 26 w 1728"/>
                <a:gd name="T69" fmla="*/ 1614 h 1728"/>
                <a:gd name="T70" fmla="*/ 49 w 1728"/>
                <a:gd name="T71" fmla="*/ 1650 h 1728"/>
                <a:gd name="T72" fmla="*/ 78 w 1728"/>
                <a:gd name="T73" fmla="*/ 1679 h 1728"/>
                <a:gd name="T74" fmla="*/ 113 w 1728"/>
                <a:gd name="T75" fmla="*/ 1702 h 1728"/>
                <a:gd name="T76" fmla="*/ 152 w 1728"/>
                <a:gd name="T77" fmla="*/ 1718 h 1728"/>
                <a:gd name="T78" fmla="*/ 194 w 1728"/>
                <a:gd name="T79" fmla="*/ 1726 h 1728"/>
                <a:gd name="T80" fmla="*/ 216 w 1728"/>
                <a:gd name="T81" fmla="*/ 1728 h 1728"/>
                <a:gd name="T82" fmla="*/ 432 w 1728"/>
                <a:gd name="T83" fmla="*/ 432 h 1728"/>
                <a:gd name="T84" fmla="*/ 1296 w 1728"/>
                <a:gd name="T85" fmla="*/ 432 h 1728"/>
                <a:gd name="T86" fmla="*/ 1296 w 1728"/>
                <a:gd name="T87" fmla="*/ 1296 h 1728"/>
                <a:gd name="T88" fmla="*/ 432 w 1728"/>
                <a:gd name="T89" fmla="*/ 1296 h 1728"/>
                <a:gd name="T90" fmla="*/ 432 w 1728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8">
                  <a:moveTo>
                    <a:pt x="216" y="1728"/>
                  </a:moveTo>
                  <a:lnTo>
                    <a:pt x="1512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50" y="1679"/>
                  </a:lnTo>
                  <a:lnTo>
                    <a:pt x="1678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8" y="1512"/>
                  </a:lnTo>
                  <a:lnTo>
                    <a:pt x="1728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8" y="78"/>
                  </a:lnTo>
                  <a:lnTo>
                    <a:pt x="1650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2" y="10"/>
                  </a:lnTo>
                  <a:lnTo>
                    <a:pt x="113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10" y="152"/>
                  </a:lnTo>
                  <a:lnTo>
                    <a:pt x="1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1" y="1534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3" y="1702"/>
                  </a:lnTo>
                  <a:lnTo>
                    <a:pt x="152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6" name="Freeform 17"/>
            <p:cNvSpPr>
              <a:spLocks noEditPoints="1"/>
            </p:cNvSpPr>
            <p:nvPr/>
          </p:nvSpPr>
          <p:spPr bwMode="auto">
            <a:xfrm>
              <a:off x="2465" y="3114"/>
              <a:ext cx="576" cy="576"/>
            </a:xfrm>
            <a:custGeom>
              <a:avLst/>
              <a:gdLst>
                <a:gd name="T0" fmla="*/ 215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5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5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5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7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7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5 w 1727"/>
                <a:gd name="T81" fmla="*/ 1728 h 1728"/>
                <a:gd name="T82" fmla="*/ 431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1 w 1727"/>
                <a:gd name="T89" fmla="*/ 1296 h 1728"/>
                <a:gd name="T90" fmla="*/ 431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5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5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5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5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7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7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5" y="1728"/>
                  </a:lnTo>
                  <a:close/>
                  <a:moveTo>
                    <a:pt x="431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1" y="1296"/>
                  </a:lnTo>
                  <a:lnTo>
                    <a:pt x="431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7" name="Freeform 18"/>
            <p:cNvSpPr>
              <a:spLocks noEditPoints="1"/>
            </p:cNvSpPr>
            <p:nvPr/>
          </p:nvSpPr>
          <p:spPr bwMode="auto">
            <a:xfrm>
              <a:off x="-414" y="3114"/>
              <a:ext cx="576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3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8 w 1727"/>
                <a:gd name="T11" fmla="*/ 1679 h 1728"/>
                <a:gd name="T12" fmla="*/ 1678 w 1727"/>
                <a:gd name="T13" fmla="*/ 1650 h 1728"/>
                <a:gd name="T14" fmla="*/ 1701 w 1727"/>
                <a:gd name="T15" fmla="*/ 1614 h 1728"/>
                <a:gd name="T16" fmla="*/ 1718 w 1727"/>
                <a:gd name="T17" fmla="*/ 1576 h 1728"/>
                <a:gd name="T18" fmla="*/ 1726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6 w 1727"/>
                <a:gd name="T25" fmla="*/ 194 h 1728"/>
                <a:gd name="T26" fmla="*/ 1718 w 1727"/>
                <a:gd name="T27" fmla="*/ 152 h 1728"/>
                <a:gd name="T28" fmla="*/ 1701 w 1727"/>
                <a:gd name="T29" fmla="*/ 114 h 1728"/>
                <a:gd name="T30" fmla="*/ 1678 w 1727"/>
                <a:gd name="T31" fmla="*/ 78 h 1728"/>
                <a:gd name="T32" fmla="*/ 1648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3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4 w 1727"/>
                <a:gd name="T45" fmla="*/ 2 h 1728"/>
                <a:gd name="T46" fmla="*/ 151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6 w 1727"/>
                <a:gd name="T55" fmla="*/ 114 h 1728"/>
                <a:gd name="T56" fmla="*/ 9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9 w 1727"/>
                <a:gd name="T67" fmla="*/ 1576 h 1728"/>
                <a:gd name="T68" fmla="*/ 26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1 w 1727"/>
                <a:gd name="T77" fmla="*/ 1718 h 1728"/>
                <a:gd name="T78" fmla="*/ 194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8" y="1679"/>
                  </a:lnTo>
                  <a:lnTo>
                    <a:pt x="1678" y="1650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2"/>
                  </a:lnTo>
                  <a:lnTo>
                    <a:pt x="1701" y="114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3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2"/>
                  </a:lnTo>
                  <a:lnTo>
                    <a:pt x="151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4"/>
                  </a:lnTo>
                  <a:lnTo>
                    <a:pt x="9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8" name="Freeform 19"/>
            <p:cNvSpPr>
              <a:spLocks noEditPoints="1"/>
            </p:cNvSpPr>
            <p:nvPr/>
          </p:nvSpPr>
          <p:spPr bwMode="auto">
            <a:xfrm>
              <a:off x="306" y="3114"/>
              <a:ext cx="575" cy="576"/>
            </a:xfrm>
            <a:custGeom>
              <a:avLst/>
              <a:gdLst>
                <a:gd name="T0" fmla="*/ 216 w 1727"/>
                <a:gd name="T1" fmla="*/ 1728 h 1728"/>
                <a:gd name="T2" fmla="*/ 1511 w 1727"/>
                <a:gd name="T3" fmla="*/ 1728 h 1728"/>
                <a:gd name="T4" fmla="*/ 1534 w 1727"/>
                <a:gd name="T5" fmla="*/ 1726 h 1728"/>
                <a:gd name="T6" fmla="*/ 1576 w 1727"/>
                <a:gd name="T7" fmla="*/ 1718 h 1728"/>
                <a:gd name="T8" fmla="*/ 1614 w 1727"/>
                <a:gd name="T9" fmla="*/ 1702 h 1728"/>
                <a:gd name="T10" fmla="*/ 1649 w 1727"/>
                <a:gd name="T11" fmla="*/ 1679 h 1728"/>
                <a:gd name="T12" fmla="*/ 1679 w 1727"/>
                <a:gd name="T13" fmla="*/ 1650 h 1728"/>
                <a:gd name="T14" fmla="*/ 1702 w 1727"/>
                <a:gd name="T15" fmla="*/ 1614 h 1728"/>
                <a:gd name="T16" fmla="*/ 1718 w 1727"/>
                <a:gd name="T17" fmla="*/ 1576 h 1728"/>
                <a:gd name="T18" fmla="*/ 1727 w 1727"/>
                <a:gd name="T19" fmla="*/ 1534 h 1728"/>
                <a:gd name="T20" fmla="*/ 1727 w 1727"/>
                <a:gd name="T21" fmla="*/ 1512 h 1728"/>
                <a:gd name="T22" fmla="*/ 1727 w 1727"/>
                <a:gd name="T23" fmla="*/ 216 h 1728"/>
                <a:gd name="T24" fmla="*/ 1727 w 1727"/>
                <a:gd name="T25" fmla="*/ 194 h 1728"/>
                <a:gd name="T26" fmla="*/ 1718 w 1727"/>
                <a:gd name="T27" fmla="*/ 152 h 1728"/>
                <a:gd name="T28" fmla="*/ 1702 w 1727"/>
                <a:gd name="T29" fmla="*/ 114 h 1728"/>
                <a:gd name="T30" fmla="*/ 1679 w 1727"/>
                <a:gd name="T31" fmla="*/ 78 h 1728"/>
                <a:gd name="T32" fmla="*/ 1649 w 1727"/>
                <a:gd name="T33" fmla="*/ 49 h 1728"/>
                <a:gd name="T34" fmla="*/ 1614 w 1727"/>
                <a:gd name="T35" fmla="*/ 26 h 1728"/>
                <a:gd name="T36" fmla="*/ 1576 w 1727"/>
                <a:gd name="T37" fmla="*/ 10 h 1728"/>
                <a:gd name="T38" fmla="*/ 1534 w 1727"/>
                <a:gd name="T39" fmla="*/ 2 h 1728"/>
                <a:gd name="T40" fmla="*/ 1511 w 1727"/>
                <a:gd name="T41" fmla="*/ 0 h 1728"/>
                <a:gd name="T42" fmla="*/ 216 w 1727"/>
                <a:gd name="T43" fmla="*/ 0 h 1728"/>
                <a:gd name="T44" fmla="*/ 193 w 1727"/>
                <a:gd name="T45" fmla="*/ 2 h 1728"/>
                <a:gd name="T46" fmla="*/ 152 w 1727"/>
                <a:gd name="T47" fmla="*/ 10 h 1728"/>
                <a:gd name="T48" fmla="*/ 112 w 1727"/>
                <a:gd name="T49" fmla="*/ 26 h 1728"/>
                <a:gd name="T50" fmla="*/ 78 w 1727"/>
                <a:gd name="T51" fmla="*/ 49 h 1728"/>
                <a:gd name="T52" fmla="*/ 49 w 1727"/>
                <a:gd name="T53" fmla="*/ 78 h 1728"/>
                <a:gd name="T54" fmla="*/ 25 w 1727"/>
                <a:gd name="T55" fmla="*/ 114 h 1728"/>
                <a:gd name="T56" fmla="*/ 8 w 1727"/>
                <a:gd name="T57" fmla="*/ 152 h 1728"/>
                <a:gd name="T58" fmla="*/ 0 w 1727"/>
                <a:gd name="T59" fmla="*/ 194 h 1728"/>
                <a:gd name="T60" fmla="*/ 0 w 1727"/>
                <a:gd name="T61" fmla="*/ 216 h 1728"/>
                <a:gd name="T62" fmla="*/ 0 w 1727"/>
                <a:gd name="T63" fmla="*/ 1512 h 1728"/>
                <a:gd name="T64" fmla="*/ 0 w 1727"/>
                <a:gd name="T65" fmla="*/ 1534 h 1728"/>
                <a:gd name="T66" fmla="*/ 8 w 1727"/>
                <a:gd name="T67" fmla="*/ 1576 h 1728"/>
                <a:gd name="T68" fmla="*/ 25 w 1727"/>
                <a:gd name="T69" fmla="*/ 1614 h 1728"/>
                <a:gd name="T70" fmla="*/ 49 w 1727"/>
                <a:gd name="T71" fmla="*/ 1650 h 1728"/>
                <a:gd name="T72" fmla="*/ 78 w 1727"/>
                <a:gd name="T73" fmla="*/ 1679 h 1728"/>
                <a:gd name="T74" fmla="*/ 112 w 1727"/>
                <a:gd name="T75" fmla="*/ 1702 h 1728"/>
                <a:gd name="T76" fmla="*/ 152 w 1727"/>
                <a:gd name="T77" fmla="*/ 1718 h 1728"/>
                <a:gd name="T78" fmla="*/ 193 w 1727"/>
                <a:gd name="T79" fmla="*/ 1726 h 1728"/>
                <a:gd name="T80" fmla="*/ 216 w 1727"/>
                <a:gd name="T81" fmla="*/ 1728 h 1728"/>
                <a:gd name="T82" fmla="*/ 432 w 1727"/>
                <a:gd name="T83" fmla="*/ 432 h 1728"/>
                <a:gd name="T84" fmla="*/ 1295 w 1727"/>
                <a:gd name="T85" fmla="*/ 432 h 1728"/>
                <a:gd name="T86" fmla="*/ 1295 w 1727"/>
                <a:gd name="T87" fmla="*/ 1296 h 1728"/>
                <a:gd name="T88" fmla="*/ 432 w 1727"/>
                <a:gd name="T89" fmla="*/ 1296 h 1728"/>
                <a:gd name="T90" fmla="*/ 432 w 1727"/>
                <a:gd name="T91" fmla="*/ 43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8">
                  <a:moveTo>
                    <a:pt x="216" y="1728"/>
                  </a:moveTo>
                  <a:lnTo>
                    <a:pt x="1511" y="1728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2"/>
                  </a:lnTo>
                  <a:lnTo>
                    <a:pt x="1649" y="1679"/>
                  </a:lnTo>
                  <a:lnTo>
                    <a:pt x="1679" y="1650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4"/>
                  </a:lnTo>
                  <a:lnTo>
                    <a:pt x="1727" y="1512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2"/>
                  </a:lnTo>
                  <a:lnTo>
                    <a:pt x="1702" y="114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10"/>
                  </a:lnTo>
                  <a:lnTo>
                    <a:pt x="1534" y="2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2"/>
                  </a:lnTo>
                  <a:lnTo>
                    <a:pt x="152" y="10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4"/>
                  </a:lnTo>
                  <a:lnTo>
                    <a:pt x="8" y="152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2"/>
                  </a:lnTo>
                  <a:lnTo>
                    <a:pt x="0" y="1534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50"/>
                  </a:lnTo>
                  <a:lnTo>
                    <a:pt x="78" y="1679"/>
                  </a:lnTo>
                  <a:lnTo>
                    <a:pt x="112" y="1702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8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6"/>
                  </a:lnTo>
                  <a:lnTo>
                    <a:pt x="432" y="1296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9" name="Freeform 20"/>
            <p:cNvSpPr>
              <a:spLocks noEditPoints="1"/>
            </p:cNvSpPr>
            <p:nvPr/>
          </p:nvSpPr>
          <p:spPr bwMode="auto">
            <a:xfrm>
              <a:off x="1025" y="3834"/>
              <a:ext cx="576" cy="576"/>
            </a:xfrm>
            <a:custGeom>
              <a:avLst/>
              <a:gdLst>
                <a:gd name="T0" fmla="*/ 216 w 1728"/>
                <a:gd name="T1" fmla="*/ 1727 h 1727"/>
                <a:gd name="T2" fmla="*/ 1512 w 1728"/>
                <a:gd name="T3" fmla="*/ 1727 h 1727"/>
                <a:gd name="T4" fmla="*/ 1534 w 1728"/>
                <a:gd name="T5" fmla="*/ 1726 h 1727"/>
                <a:gd name="T6" fmla="*/ 1576 w 1728"/>
                <a:gd name="T7" fmla="*/ 1718 h 1727"/>
                <a:gd name="T8" fmla="*/ 1616 w 1728"/>
                <a:gd name="T9" fmla="*/ 1701 h 1727"/>
                <a:gd name="T10" fmla="*/ 1650 w 1728"/>
                <a:gd name="T11" fmla="*/ 1678 h 1727"/>
                <a:gd name="T12" fmla="*/ 1679 w 1728"/>
                <a:gd name="T13" fmla="*/ 1648 h 1727"/>
                <a:gd name="T14" fmla="*/ 1702 w 1728"/>
                <a:gd name="T15" fmla="*/ 1614 h 1727"/>
                <a:gd name="T16" fmla="*/ 1719 w 1728"/>
                <a:gd name="T17" fmla="*/ 1576 h 1727"/>
                <a:gd name="T18" fmla="*/ 1728 w 1728"/>
                <a:gd name="T19" fmla="*/ 1533 h 1727"/>
                <a:gd name="T20" fmla="*/ 1728 w 1728"/>
                <a:gd name="T21" fmla="*/ 1511 h 1727"/>
                <a:gd name="T22" fmla="*/ 1728 w 1728"/>
                <a:gd name="T23" fmla="*/ 216 h 1727"/>
                <a:gd name="T24" fmla="*/ 1728 w 1728"/>
                <a:gd name="T25" fmla="*/ 194 h 1727"/>
                <a:gd name="T26" fmla="*/ 1719 w 1728"/>
                <a:gd name="T27" fmla="*/ 151 h 1727"/>
                <a:gd name="T28" fmla="*/ 1702 w 1728"/>
                <a:gd name="T29" fmla="*/ 112 h 1727"/>
                <a:gd name="T30" fmla="*/ 1679 w 1728"/>
                <a:gd name="T31" fmla="*/ 78 h 1727"/>
                <a:gd name="T32" fmla="*/ 1650 w 1728"/>
                <a:gd name="T33" fmla="*/ 49 h 1727"/>
                <a:gd name="T34" fmla="*/ 1616 w 1728"/>
                <a:gd name="T35" fmla="*/ 26 h 1727"/>
                <a:gd name="T36" fmla="*/ 1576 w 1728"/>
                <a:gd name="T37" fmla="*/ 9 h 1727"/>
                <a:gd name="T38" fmla="*/ 1534 w 1728"/>
                <a:gd name="T39" fmla="*/ 0 h 1727"/>
                <a:gd name="T40" fmla="*/ 1512 w 1728"/>
                <a:gd name="T41" fmla="*/ 0 h 1727"/>
                <a:gd name="T42" fmla="*/ 216 w 1728"/>
                <a:gd name="T43" fmla="*/ 0 h 1727"/>
                <a:gd name="T44" fmla="*/ 195 w 1728"/>
                <a:gd name="T45" fmla="*/ 0 h 1727"/>
                <a:gd name="T46" fmla="*/ 152 w 1728"/>
                <a:gd name="T47" fmla="*/ 9 h 1727"/>
                <a:gd name="T48" fmla="*/ 114 w 1728"/>
                <a:gd name="T49" fmla="*/ 26 h 1727"/>
                <a:gd name="T50" fmla="*/ 80 w 1728"/>
                <a:gd name="T51" fmla="*/ 49 h 1727"/>
                <a:gd name="T52" fmla="*/ 50 w 1728"/>
                <a:gd name="T53" fmla="*/ 78 h 1727"/>
                <a:gd name="T54" fmla="*/ 26 w 1728"/>
                <a:gd name="T55" fmla="*/ 112 h 1727"/>
                <a:gd name="T56" fmla="*/ 10 w 1728"/>
                <a:gd name="T57" fmla="*/ 151 h 1727"/>
                <a:gd name="T58" fmla="*/ 2 w 1728"/>
                <a:gd name="T59" fmla="*/ 194 h 1727"/>
                <a:gd name="T60" fmla="*/ 0 w 1728"/>
                <a:gd name="T61" fmla="*/ 216 h 1727"/>
                <a:gd name="T62" fmla="*/ 0 w 1728"/>
                <a:gd name="T63" fmla="*/ 1511 h 1727"/>
                <a:gd name="T64" fmla="*/ 2 w 1728"/>
                <a:gd name="T65" fmla="*/ 1533 h 1727"/>
                <a:gd name="T66" fmla="*/ 10 w 1728"/>
                <a:gd name="T67" fmla="*/ 1576 h 1727"/>
                <a:gd name="T68" fmla="*/ 26 w 1728"/>
                <a:gd name="T69" fmla="*/ 1614 h 1727"/>
                <a:gd name="T70" fmla="*/ 50 w 1728"/>
                <a:gd name="T71" fmla="*/ 1648 h 1727"/>
                <a:gd name="T72" fmla="*/ 80 w 1728"/>
                <a:gd name="T73" fmla="*/ 1678 h 1727"/>
                <a:gd name="T74" fmla="*/ 114 w 1728"/>
                <a:gd name="T75" fmla="*/ 1701 h 1727"/>
                <a:gd name="T76" fmla="*/ 152 w 1728"/>
                <a:gd name="T77" fmla="*/ 1718 h 1727"/>
                <a:gd name="T78" fmla="*/ 195 w 1728"/>
                <a:gd name="T79" fmla="*/ 1726 h 1727"/>
                <a:gd name="T80" fmla="*/ 216 w 1728"/>
                <a:gd name="T81" fmla="*/ 1727 h 1727"/>
                <a:gd name="T82" fmla="*/ 432 w 1728"/>
                <a:gd name="T83" fmla="*/ 432 h 1727"/>
                <a:gd name="T84" fmla="*/ 1296 w 1728"/>
                <a:gd name="T85" fmla="*/ 432 h 1727"/>
                <a:gd name="T86" fmla="*/ 1296 w 1728"/>
                <a:gd name="T87" fmla="*/ 1295 h 1727"/>
                <a:gd name="T88" fmla="*/ 432 w 1728"/>
                <a:gd name="T89" fmla="*/ 1295 h 1727"/>
                <a:gd name="T90" fmla="*/ 432 w 1728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8" h="1727">
                  <a:moveTo>
                    <a:pt x="216" y="1727"/>
                  </a:moveTo>
                  <a:lnTo>
                    <a:pt x="1512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6" y="1701"/>
                  </a:lnTo>
                  <a:lnTo>
                    <a:pt x="1650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9" y="1576"/>
                  </a:lnTo>
                  <a:lnTo>
                    <a:pt x="1728" y="1533"/>
                  </a:lnTo>
                  <a:lnTo>
                    <a:pt x="1728" y="1511"/>
                  </a:lnTo>
                  <a:lnTo>
                    <a:pt x="1728" y="216"/>
                  </a:lnTo>
                  <a:lnTo>
                    <a:pt x="1728" y="194"/>
                  </a:lnTo>
                  <a:lnTo>
                    <a:pt x="1719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50" y="49"/>
                  </a:lnTo>
                  <a:lnTo>
                    <a:pt x="1616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2" y="0"/>
                  </a:lnTo>
                  <a:lnTo>
                    <a:pt x="216" y="0"/>
                  </a:lnTo>
                  <a:lnTo>
                    <a:pt x="195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80" y="49"/>
                  </a:lnTo>
                  <a:lnTo>
                    <a:pt x="50" y="78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2" y="1533"/>
                  </a:lnTo>
                  <a:lnTo>
                    <a:pt x="10" y="1576"/>
                  </a:lnTo>
                  <a:lnTo>
                    <a:pt x="26" y="1614"/>
                  </a:lnTo>
                  <a:lnTo>
                    <a:pt x="50" y="1648"/>
                  </a:lnTo>
                  <a:lnTo>
                    <a:pt x="80" y="1678"/>
                  </a:lnTo>
                  <a:lnTo>
                    <a:pt x="114" y="1701"/>
                  </a:lnTo>
                  <a:lnTo>
                    <a:pt x="152" y="1718"/>
                  </a:lnTo>
                  <a:lnTo>
                    <a:pt x="195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6" y="432"/>
                  </a:lnTo>
                  <a:lnTo>
                    <a:pt x="1296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0" name="Freeform 21"/>
            <p:cNvSpPr>
              <a:spLocks noEditPoints="1"/>
            </p:cNvSpPr>
            <p:nvPr/>
          </p:nvSpPr>
          <p:spPr bwMode="auto">
            <a:xfrm>
              <a:off x="-414" y="3834"/>
              <a:ext cx="576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3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8 w 1727"/>
                <a:gd name="T11" fmla="*/ 1678 h 1727"/>
                <a:gd name="T12" fmla="*/ 1678 w 1727"/>
                <a:gd name="T13" fmla="*/ 1648 h 1727"/>
                <a:gd name="T14" fmla="*/ 1701 w 1727"/>
                <a:gd name="T15" fmla="*/ 1614 h 1727"/>
                <a:gd name="T16" fmla="*/ 1718 w 1727"/>
                <a:gd name="T17" fmla="*/ 1576 h 1727"/>
                <a:gd name="T18" fmla="*/ 1726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6 w 1727"/>
                <a:gd name="T25" fmla="*/ 194 h 1727"/>
                <a:gd name="T26" fmla="*/ 1718 w 1727"/>
                <a:gd name="T27" fmla="*/ 151 h 1727"/>
                <a:gd name="T28" fmla="*/ 1701 w 1727"/>
                <a:gd name="T29" fmla="*/ 112 h 1727"/>
                <a:gd name="T30" fmla="*/ 1678 w 1727"/>
                <a:gd name="T31" fmla="*/ 78 h 1727"/>
                <a:gd name="T32" fmla="*/ 1648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3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4 w 1727"/>
                <a:gd name="T45" fmla="*/ 0 h 1727"/>
                <a:gd name="T46" fmla="*/ 151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6 w 1727"/>
                <a:gd name="T55" fmla="*/ 112 h 1727"/>
                <a:gd name="T56" fmla="*/ 9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9 w 1727"/>
                <a:gd name="T67" fmla="*/ 1576 h 1727"/>
                <a:gd name="T68" fmla="*/ 26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1 w 1727"/>
                <a:gd name="T77" fmla="*/ 1718 h 1727"/>
                <a:gd name="T78" fmla="*/ 194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3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8" y="1678"/>
                  </a:lnTo>
                  <a:lnTo>
                    <a:pt x="1678" y="1648"/>
                  </a:lnTo>
                  <a:lnTo>
                    <a:pt x="1701" y="1614"/>
                  </a:lnTo>
                  <a:lnTo>
                    <a:pt x="1718" y="1576"/>
                  </a:lnTo>
                  <a:lnTo>
                    <a:pt x="1726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6" y="194"/>
                  </a:lnTo>
                  <a:lnTo>
                    <a:pt x="1718" y="151"/>
                  </a:lnTo>
                  <a:lnTo>
                    <a:pt x="1701" y="112"/>
                  </a:lnTo>
                  <a:lnTo>
                    <a:pt x="1678" y="78"/>
                  </a:lnTo>
                  <a:lnTo>
                    <a:pt x="1648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3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4" y="0"/>
                  </a:lnTo>
                  <a:lnTo>
                    <a:pt x="151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6" y="112"/>
                  </a:lnTo>
                  <a:lnTo>
                    <a:pt x="9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9" y="1576"/>
                  </a:lnTo>
                  <a:lnTo>
                    <a:pt x="26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1" y="1718"/>
                  </a:lnTo>
                  <a:lnTo>
                    <a:pt x="194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1" name="Freeform 22"/>
            <p:cNvSpPr>
              <a:spLocks noEditPoints="1"/>
            </p:cNvSpPr>
            <p:nvPr/>
          </p:nvSpPr>
          <p:spPr bwMode="auto">
            <a:xfrm>
              <a:off x="306" y="3834"/>
              <a:ext cx="575" cy="576"/>
            </a:xfrm>
            <a:custGeom>
              <a:avLst/>
              <a:gdLst>
                <a:gd name="T0" fmla="*/ 216 w 1727"/>
                <a:gd name="T1" fmla="*/ 1727 h 1727"/>
                <a:gd name="T2" fmla="*/ 1511 w 1727"/>
                <a:gd name="T3" fmla="*/ 1727 h 1727"/>
                <a:gd name="T4" fmla="*/ 1534 w 1727"/>
                <a:gd name="T5" fmla="*/ 1726 h 1727"/>
                <a:gd name="T6" fmla="*/ 1576 w 1727"/>
                <a:gd name="T7" fmla="*/ 1718 h 1727"/>
                <a:gd name="T8" fmla="*/ 1614 w 1727"/>
                <a:gd name="T9" fmla="*/ 1701 h 1727"/>
                <a:gd name="T10" fmla="*/ 1649 w 1727"/>
                <a:gd name="T11" fmla="*/ 1678 h 1727"/>
                <a:gd name="T12" fmla="*/ 1679 w 1727"/>
                <a:gd name="T13" fmla="*/ 1648 h 1727"/>
                <a:gd name="T14" fmla="*/ 1702 w 1727"/>
                <a:gd name="T15" fmla="*/ 1614 h 1727"/>
                <a:gd name="T16" fmla="*/ 1718 w 1727"/>
                <a:gd name="T17" fmla="*/ 1576 h 1727"/>
                <a:gd name="T18" fmla="*/ 1727 w 1727"/>
                <a:gd name="T19" fmla="*/ 1533 h 1727"/>
                <a:gd name="T20" fmla="*/ 1727 w 1727"/>
                <a:gd name="T21" fmla="*/ 1511 h 1727"/>
                <a:gd name="T22" fmla="*/ 1727 w 1727"/>
                <a:gd name="T23" fmla="*/ 216 h 1727"/>
                <a:gd name="T24" fmla="*/ 1727 w 1727"/>
                <a:gd name="T25" fmla="*/ 194 h 1727"/>
                <a:gd name="T26" fmla="*/ 1718 w 1727"/>
                <a:gd name="T27" fmla="*/ 151 h 1727"/>
                <a:gd name="T28" fmla="*/ 1702 w 1727"/>
                <a:gd name="T29" fmla="*/ 112 h 1727"/>
                <a:gd name="T30" fmla="*/ 1679 w 1727"/>
                <a:gd name="T31" fmla="*/ 78 h 1727"/>
                <a:gd name="T32" fmla="*/ 1649 w 1727"/>
                <a:gd name="T33" fmla="*/ 49 h 1727"/>
                <a:gd name="T34" fmla="*/ 1614 w 1727"/>
                <a:gd name="T35" fmla="*/ 26 h 1727"/>
                <a:gd name="T36" fmla="*/ 1576 w 1727"/>
                <a:gd name="T37" fmla="*/ 9 h 1727"/>
                <a:gd name="T38" fmla="*/ 1534 w 1727"/>
                <a:gd name="T39" fmla="*/ 0 h 1727"/>
                <a:gd name="T40" fmla="*/ 1511 w 1727"/>
                <a:gd name="T41" fmla="*/ 0 h 1727"/>
                <a:gd name="T42" fmla="*/ 216 w 1727"/>
                <a:gd name="T43" fmla="*/ 0 h 1727"/>
                <a:gd name="T44" fmla="*/ 193 w 1727"/>
                <a:gd name="T45" fmla="*/ 0 h 1727"/>
                <a:gd name="T46" fmla="*/ 152 w 1727"/>
                <a:gd name="T47" fmla="*/ 9 h 1727"/>
                <a:gd name="T48" fmla="*/ 112 w 1727"/>
                <a:gd name="T49" fmla="*/ 26 h 1727"/>
                <a:gd name="T50" fmla="*/ 78 w 1727"/>
                <a:gd name="T51" fmla="*/ 49 h 1727"/>
                <a:gd name="T52" fmla="*/ 49 w 1727"/>
                <a:gd name="T53" fmla="*/ 78 h 1727"/>
                <a:gd name="T54" fmla="*/ 25 w 1727"/>
                <a:gd name="T55" fmla="*/ 112 h 1727"/>
                <a:gd name="T56" fmla="*/ 8 w 1727"/>
                <a:gd name="T57" fmla="*/ 151 h 1727"/>
                <a:gd name="T58" fmla="*/ 0 w 1727"/>
                <a:gd name="T59" fmla="*/ 194 h 1727"/>
                <a:gd name="T60" fmla="*/ 0 w 1727"/>
                <a:gd name="T61" fmla="*/ 216 h 1727"/>
                <a:gd name="T62" fmla="*/ 0 w 1727"/>
                <a:gd name="T63" fmla="*/ 1511 h 1727"/>
                <a:gd name="T64" fmla="*/ 0 w 1727"/>
                <a:gd name="T65" fmla="*/ 1533 h 1727"/>
                <a:gd name="T66" fmla="*/ 8 w 1727"/>
                <a:gd name="T67" fmla="*/ 1576 h 1727"/>
                <a:gd name="T68" fmla="*/ 25 w 1727"/>
                <a:gd name="T69" fmla="*/ 1614 h 1727"/>
                <a:gd name="T70" fmla="*/ 49 w 1727"/>
                <a:gd name="T71" fmla="*/ 1648 h 1727"/>
                <a:gd name="T72" fmla="*/ 78 w 1727"/>
                <a:gd name="T73" fmla="*/ 1678 h 1727"/>
                <a:gd name="T74" fmla="*/ 112 w 1727"/>
                <a:gd name="T75" fmla="*/ 1701 h 1727"/>
                <a:gd name="T76" fmla="*/ 152 w 1727"/>
                <a:gd name="T77" fmla="*/ 1718 h 1727"/>
                <a:gd name="T78" fmla="*/ 193 w 1727"/>
                <a:gd name="T79" fmla="*/ 1726 h 1727"/>
                <a:gd name="T80" fmla="*/ 216 w 1727"/>
                <a:gd name="T81" fmla="*/ 1727 h 1727"/>
                <a:gd name="T82" fmla="*/ 432 w 1727"/>
                <a:gd name="T83" fmla="*/ 432 h 1727"/>
                <a:gd name="T84" fmla="*/ 1295 w 1727"/>
                <a:gd name="T85" fmla="*/ 432 h 1727"/>
                <a:gd name="T86" fmla="*/ 1295 w 1727"/>
                <a:gd name="T87" fmla="*/ 1295 h 1727"/>
                <a:gd name="T88" fmla="*/ 432 w 1727"/>
                <a:gd name="T89" fmla="*/ 1295 h 1727"/>
                <a:gd name="T90" fmla="*/ 432 w 1727"/>
                <a:gd name="T91" fmla="*/ 432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27" h="1727">
                  <a:moveTo>
                    <a:pt x="216" y="1727"/>
                  </a:moveTo>
                  <a:lnTo>
                    <a:pt x="1511" y="1727"/>
                  </a:lnTo>
                  <a:lnTo>
                    <a:pt x="1534" y="1726"/>
                  </a:lnTo>
                  <a:lnTo>
                    <a:pt x="1576" y="1718"/>
                  </a:lnTo>
                  <a:lnTo>
                    <a:pt x="1614" y="1701"/>
                  </a:lnTo>
                  <a:lnTo>
                    <a:pt x="1649" y="1678"/>
                  </a:lnTo>
                  <a:lnTo>
                    <a:pt x="1679" y="1648"/>
                  </a:lnTo>
                  <a:lnTo>
                    <a:pt x="1702" y="1614"/>
                  </a:lnTo>
                  <a:lnTo>
                    <a:pt x="1718" y="1576"/>
                  </a:lnTo>
                  <a:lnTo>
                    <a:pt x="1727" y="1533"/>
                  </a:lnTo>
                  <a:lnTo>
                    <a:pt x="1727" y="1511"/>
                  </a:lnTo>
                  <a:lnTo>
                    <a:pt x="1727" y="216"/>
                  </a:lnTo>
                  <a:lnTo>
                    <a:pt x="1727" y="194"/>
                  </a:lnTo>
                  <a:lnTo>
                    <a:pt x="1718" y="151"/>
                  </a:lnTo>
                  <a:lnTo>
                    <a:pt x="1702" y="112"/>
                  </a:lnTo>
                  <a:lnTo>
                    <a:pt x="1679" y="78"/>
                  </a:lnTo>
                  <a:lnTo>
                    <a:pt x="1649" y="49"/>
                  </a:lnTo>
                  <a:lnTo>
                    <a:pt x="1614" y="26"/>
                  </a:lnTo>
                  <a:lnTo>
                    <a:pt x="1576" y="9"/>
                  </a:lnTo>
                  <a:lnTo>
                    <a:pt x="1534" y="0"/>
                  </a:lnTo>
                  <a:lnTo>
                    <a:pt x="1511" y="0"/>
                  </a:lnTo>
                  <a:lnTo>
                    <a:pt x="216" y="0"/>
                  </a:lnTo>
                  <a:lnTo>
                    <a:pt x="193" y="0"/>
                  </a:lnTo>
                  <a:lnTo>
                    <a:pt x="152" y="9"/>
                  </a:lnTo>
                  <a:lnTo>
                    <a:pt x="112" y="26"/>
                  </a:lnTo>
                  <a:lnTo>
                    <a:pt x="78" y="49"/>
                  </a:lnTo>
                  <a:lnTo>
                    <a:pt x="49" y="78"/>
                  </a:lnTo>
                  <a:lnTo>
                    <a:pt x="25" y="112"/>
                  </a:lnTo>
                  <a:lnTo>
                    <a:pt x="8" y="151"/>
                  </a:lnTo>
                  <a:lnTo>
                    <a:pt x="0" y="194"/>
                  </a:lnTo>
                  <a:lnTo>
                    <a:pt x="0" y="216"/>
                  </a:lnTo>
                  <a:lnTo>
                    <a:pt x="0" y="1511"/>
                  </a:lnTo>
                  <a:lnTo>
                    <a:pt x="0" y="1533"/>
                  </a:lnTo>
                  <a:lnTo>
                    <a:pt x="8" y="1576"/>
                  </a:lnTo>
                  <a:lnTo>
                    <a:pt x="25" y="1614"/>
                  </a:lnTo>
                  <a:lnTo>
                    <a:pt x="49" y="1648"/>
                  </a:lnTo>
                  <a:lnTo>
                    <a:pt x="78" y="1678"/>
                  </a:lnTo>
                  <a:lnTo>
                    <a:pt x="112" y="1701"/>
                  </a:lnTo>
                  <a:lnTo>
                    <a:pt x="152" y="1718"/>
                  </a:lnTo>
                  <a:lnTo>
                    <a:pt x="193" y="1726"/>
                  </a:lnTo>
                  <a:lnTo>
                    <a:pt x="216" y="1727"/>
                  </a:lnTo>
                  <a:close/>
                  <a:moveTo>
                    <a:pt x="432" y="432"/>
                  </a:moveTo>
                  <a:lnTo>
                    <a:pt x="1295" y="432"/>
                  </a:lnTo>
                  <a:lnTo>
                    <a:pt x="1295" y="1295"/>
                  </a:lnTo>
                  <a:lnTo>
                    <a:pt x="432" y="1295"/>
                  </a:lnTo>
                  <a:lnTo>
                    <a:pt x="432" y="4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2" name="Group 42"/>
          <p:cNvGrpSpPr>
            <a:grpSpLocks noChangeAspect="1"/>
          </p:cNvGrpSpPr>
          <p:nvPr/>
        </p:nvGrpSpPr>
        <p:grpSpPr bwMode="auto">
          <a:xfrm>
            <a:off x="6876991" y="3670106"/>
            <a:ext cx="339797" cy="392193"/>
            <a:chOff x="1967" y="0"/>
            <a:chExt cx="3742" cy="4319"/>
          </a:xfrm>
          <a:solidFill>
            <a:srgbClr val="6C60E0">
              <a:alpha val="54000"/>
            </a:srgbClr>
          </a:solidFill>
        </p:grpSpPr>
        <p:sp>
          <p:nvSpPr>
            <p:cNvPr id="73" name="Freeform 43"/>
            <p:cNvSpPr>
              <a:spLocks noEditPoints="1"/>
            </p:cNvSpPr>
            <p:nvPr/>
          </p:nvSpPr>
          <p:spPr bwMode="auto">
            <a:xfrm>
              <a:off x="1967" y="0"/>
              <a:ext cx="3742" cy="3167"/>
            </a:xfrm>
            <a:custGeom>
              <a:avLst/>
              <a:gdLst>
                <a:gd name="T0" fmla="*/ 3737 w 11227"/>
                <a:gd name="T1" fmla="*/ 9069 h 9501"/>
                <a:gd name="T2" fmla="*/ 7988 w 11227"/>
                <a:gd name="T3" fmla="*/ 9501 h 9501"/>
                <a:gd name="T4" fmla="*/ 7004 w 11227"/>
                <a:gd name="T5" fmla="*/ 7773 h 9501"/>
                <a:gd name="T6" fmla="*/ 10495 w 11227"/>
                <a:gd name="T7" fmla="*/ 7763 h 9501"/>
                <a:gd name="T8" fmla="*/ 10738 w 11227"/>
                <a:gd name="T9" fmla="*/ 7688 h 9501"/>
                <a:gd name="T10" fmla="*/ 10944 w 11227"/>
                <a:gd name="T11" fmla="*/ 7549 h 9501"/>
                <a:gd name="T12" fmla="*/ 11103 w 11227"/>
                <a:gd name="T13" fmla="*/ 7357 h 9501"/>
                <a:gd name="T14" fmla="*/ 11200 w 11227"/>
                <a:gd name="T15" fmla="*/ 7125 h 9501"/>
                <a:gd name="T16" fmla="*/ 11227 w 11227"/>
                <a:gd name="T17" fmla="*/ 6909 h 9501"/>
                <a:gd name="T18" fmla="*/ 11218 w 11227"/>
                <a:gd name="T19" fmla="*/ 733 h 9501"/>
                <a:gd name="T20" fmla="*/ 11143 w 11227"/>
                <a:gd name="T21" fmla="*/ 489 h 9501"/>
                <a:gd name="T22" fmla="*/ 11003 w 11227"/>
                <a:gd name="T23" fmla="*/ 283 h 9501"/>
                <a:gd name="T24" fmla="*/ 10812 w 11227"/>
                <a:gd name="T25" fmla="*/ 124 h 9501"/>
                <a:gd name="T26" fmla="*/ 10579 w 11227"/>
                <a:gd name="T27" fmla="*/ 27 h 9501"/>
                <a:gd name="T28" fmla="*/ 10364 w 11227"/>
                <a:gd name="T29" fmla="*/ 0 h 9501"/>
                <a:gd name="T30" fmla="*/ 733 w 11227"/>
                <a:gd name="T31" fmla="*/ 10 h 9501"/>
                <a:gd name="T32" fmla="*/ 490 w 11227"/>
                <a:gd name="T33" fmla="*/ 85 h 9501"/>
                <a:gd name="T34" fmla="*/ 283 w 11227"/>
                <a:gd name="T35" fmla="*/ 224 h 9501"/>
                <a:gd name="T36" fmla="*/ 125 w 11227"/>
                <a:gd name="T37" fmla="*/ 416 h 9501"/>
                <a:gd name="T38" fmla="*/ 28 w 11227"/>
                <a:gd name="T39" fmla="*/ 648 h 9501"/>
                <a:gd name="T40" fmla="*/ 0 w 11227"/>
                <a:gd name="T41" fmla="*/ 864 h 9501"/>
                <a:gd name="T42" fmla="*/ 10 w 11227"/>
                <a:gd name="T43" fmla="*/ 7042 h 9501"/>
                <a:gd name="T44" fmla="*/ 85 w 11227"/>
                <a:gd name="T45" fmla="*/ 7284 h 9501"/>
                <a:gd name="T46" fmla="*/ 225 w 11227"/>
                <a:gd name="T47" fmla="*/ 7490 h 9501"/>
                <a:gd name="T48" fmla="*/ 416 w 11227"/>
                <a:gd name="T49" fmla="*/ 7649 h 9501"/>
                <a:gd name="T50" fmla="*/ 648 w 11227"/>
                <a:gd name="T51" fmla="*/ 7747 h 9501"/>
                <a:gd name="T52" fmla="*/ 864 w 11227"/>
                <a:gd name="T53" fmla="*/ 7773 h 9501"/>
                <a:gd name="T54" fmla="*/ 4684 w 11227"/>
                <a:gd name="T55" fmla="*/ 7773 h 9501"/>
                <a:gd name="T56" fmla="*/ 10795 w 11227"/>
                <a:gd name="T57" fmla="*/ 6909 h 9501"/>
                <a:gd name="T58" fmla="*/ 10743 w 11227"/>
                <a:gd name="T59" fmla="*/ 7116 h 9501"/>
                <a:gd name="T60" fmla="*/ 10570 w 11227"/>
                <a:gd name="T61" fmla="*/ 7289 h 9501"/>
                <a:gd name="T62" fmla="*/ 10364 w 11227"/>
                <a:gd name="T63" fmla="*/ 7341 h 9501"/>
                <a:gd name="T64" fmla="*/ 736 w 11227"/>
                <a:gd name="T65" fmla="*/ 7322 h 9501"/>
                <a:gd name="T66" fmla="*/ 531 w 11227"/>
                <a:gd name="T67" fmla="*/ 7185 h 9501"/>
                <a:gd name="T68" fmla="*/ 434 w 11227"/>
                <a:gd name="T69" fmla="*/ 6954 h 9501"/>
                <a:gd name="T70" fmla="*/ 10795 w 11227"/>
                <a:gd name="T71" fmla="*/ 6477 h 9501"/>
                <a:gd name="T72" fmla="*/ 434 w 11227"/>
                <a:gd name="T73" fmla="*/ 819 h 9501"/>
                <a:gd name="T74" fmla="*/ 531 w 11227"/>
                <a:gd name="T75" fmla="*/ 589 h 9501"/>
                <a:gd name="T76" fmla="*/ 736 w 11227"/>
                <a:gd name="T77" fmla="*/ 451 h 9501"/>
                <a:gd name="T78" fmla="*/ 10364 w 11227"/>
                <a:gd name="T79" fmla="*/ 432 h 9501"/>
                <a:gd name="T80" fmla="*/ 10570 w 11227"/>
                <a:gd name="T81" fmla="*/ 484 h 9501"/>
                <a:gd name="T82" fmla="*/ 10743 w 11227"/>
                <a:gd name="T83" fmla="*/ 657 h 9501"/>
                <a:gd name="T84" fmla="*/ 10795 w 11227"/>
                <a:gd name="T85" fmla="*/ 864 h 9501"/>
                <a:gd name="T86" fmla="*/ 432 w 11227"/>
                <a:gd name="T87" fmla="*/ 864 h 9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27" h="9501">
                  <a:moveTo>
                    <a:pt x="864" y="7773"/>
                  </a:moveTo>
                  <a:lnTo>
                    <a:pt x="4223" y="7773"/>
                  </a:lnTo>
                  <a:lnTo>
                    <a:pt x="3737" y="9069"/>
                  </a:lnTo>
                  <a:lnTo>
                    <a:pt x="3239" y="9069"/>
                  </a:lnTo>
                  <a:lnTo>
                    <a:pt x="3239" y="9501"/>
                  </a:lnTo>
                  <a:lnTo>
                    <a:pt x="7988" y="9501"/>
                  </a:lnTo>
                  <a:lnTo>
                    <a:pt x="7988" y="9069"/>
                  </a:lnTo>
                  <a:lnTo>
                    <a:pt x="7491" y="9069"/>
                  </a:lnTo>
                  <a:lnTo>
                    <a:pt x="7004" y="7773"/>
                  </a:lnTo>
                  <a:lnTo>
                    <a:pt x="10364" y="7773"/>
                  </a:lnTo>
                  <a:lnTo>
                    <a:pt x="10409" y="7773"/>
                  </a:lnTo>
                  <a:lnTo>
                    <a:pt x="10495" y="7763"/>
                  </a:lnTo>
                  <a:lnTo>
                    <a:pt x="10579" y="7746"/>
                  </a:lnTo>
                  <a:lnTo>
                    <a:pt x="10660" y="7721"/>
                  </a:lnTo>
                  <a:lnTo>
                    <a:pt x="10738" y="7688"/>
                  </a:lnTo>
                  <a:lnTo>
                    <a:pt x="10812" y="7649"/>
                  </a:lnTo>
                  <a:lnTo>
                    <a:pt x="10880" y="7602"/>
                  </a:lnTo>
                  <a:lnTo>
                    <a:pt x="10944" y="7549"/>
                  </a:lnTo>
                  <a:lnTo>
                    <a:pt x="11003" y="7490"/>
                  </a:lnTo>
                  <a:lnTo>
                    <a:pt x="11056" y="7426"/>
                  </a:lnTo>
                  <a:lnTo>
                    <a:pt x="11103" y="7357"/>
                  </a:lnTo>
                  <a:lnTo>
                    <a:pt x="11143" y="7284"/>
                  </a:lnTo>
                  <a:lnTo>
                    <a:pt x="11175" y="7207"/>
                  </a:lnTo>
                  <a:lnTo>
                    <a:pt x="11200" y="7125"/>
                  </a:lnTo>
                  <a:lnTo>
                    <a:pt x="11218" y="7042"/>
                  </a:lnTo>
                  <a:lnTo>
                    <a:pt x="11226" y="6954"/>
                  </a:lnTo>
                  <a:lnTo>
                    <a:pt x="11227" y="6909"/>
                  </a:lnTo>
                  <a:lnTo>
                    <a:pt x="11227" y="864"/>
                  </a:lnTo>
                  <a:lnTo>
                    <a:pt x="11226" y="819"/>
                  </a:lnTo>
                  <a:lnTo>
                    <a:pt x="11218" y="733"/>
                  </a:lnTo>
                  <a:lnTo>
                    <a:pt x="11200" y="648"/>
                  </a:lnTo>
                  <a:lnTo>
                    <a:pt x="11175" y="567"/>
                  </a:lnTo>
                  <a:lnTo>
                    <a:pt x="11143" y="489"/>
                  </a:lnTo>
                  <a:lnTo>
                    <a:pt x="11103" y="416"/>
                  </a:lnTo>
                  <a:lnTo>
                    <a:pt x="11056" y="347"/>
                  </a:lnTo>
                  <a:lnTo>
                    <a:pt x="11003" y="283"/>
                  </a:lnTo>
                  <a:lnTo>
                    <a:pt x="10944" y="224"/>
                  </a:lnTo>
                  <a:lnTo>
                    <a:pt x="10880" y="171"/>
                  </a:lnTo>
                  <a:lnTo>
                    <a:pt x="10812" y="124"/>
                  </a:lnTo>
                  <a:lnTo>
                    <a:pt x="10738" y="85"/>
                  </a:lnTo>
                  <a:lnTo>
                    <a:pt x="10660" y="52"/>
                  </a:lnTo>
                  <a:lnTo>
                    <a:pt x="10579" y="27"/>
                  </a:lnTo>
                  <a:lnTo>
                    <a:pt x="10495" y="10"/>
                  </a:lnTo>
                  <a:lnTo>
                    <a:pt x="10409" y="1"/>
                  </a:lnTo>
                  <a:lnTo>
                    <a:pt x="10364" y="0"/>
                  </a:lnTo>
                  <a:lnTo>
                    <a:pt x="864" y="0"/>
                  </a:lnTo>
                  <a:lnTo>
                    <a:pt x="819" y="1"/>
                  </a:lnTo>
                  <a:lnTo>
                    <a:pt x="733" y="10"/>
                  </a:lnTo>
                  <a:lnTo>
                    <a:pt x="648" y="27"/>
                  </a:lnTo>
                  <a:lnTo>
                    <a:pt x="568" y="52"/>
                  </a:lnTo>
                  <a:lnTo>
                    <a:pt x="490" y="85"/>
                  </a:lnTo>
                  <a:lnTo>
                    <a:pt x="416" y="124"/>
                  </a:lnTo>
                  <a:lnTo>
                    <a:pt x="348" y="171"/>
                  </a:lnTo>
                  <a:lnTo>
                    <a:pt x="283" y="224"/>
                  </a:lnTo>
                  <a:lnTo>
                    <a:pt x="225" y="283"/>
                  </a:lnTo>
                  <a:lnTo>
                    <a:pt x="173" y="347"/>
                  </a:lnTo>
                  <a:lnTo>
                    <a:pt x="125" y="416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8" y="648"/>
                  </a:lnTo>
                  <a:lnTo>
                    <a:pt x="10" y="733"/>
                  </a:lnTo>
                  <a:lnTo>
                    <a:pt x="2" y="819"/>
                  </a:lnTo>
                  <a:lnTo>
                    <a:pt x="0" y="864"/>
                  </a:lnTo>
                  <a:lnTo>
                    <a:pt x="0" y="6909"/>
                  </a:lnTo>
                  <a:lnTo>
                    <a:pt x="2" y="6954"/>
                  </a:lnTo>
                  <a:lnTo>
                    <a:pt x="10" y="7042"/>
                  </a:lnTo>
                  <a:lnTo>
                    <a:pt x="28" y="7125"/>
                  </a:lnTo>
                  <a:lnTo>
                    <a:pt x="52" y="7207"/>
                  </a:lnTo>
                  <a:lnTo>
                    <a:pt x="85" y="7284"/>
                  </a:lnTo>
                  <a:lnTo>
                    <a:pt x="125" y="7357"/>
                  </a:lnTo>
                  <a:lnTo>
                    <a:pt x="173" y="7426"/>
                  </a:lnTo>
                  <a:lnTo>
                    <a:pt x="225" y="7490"/>
                  </a:lnTo>
                  <a:lnTo>
                    <a:pt x="283" y="7549"/>
                  </a:lnTo>
                  <a:lnTo>
                    <a:pt x="348" y="7602"/>
                  </a:lnTo>
                  <a:lnTo>
                    <a:pt x="416" y="7649"/>
                  </a:lnTo>
                  <a:lnTo>
                    <a:pt x="490" y="7688"/>
                  </a:lnTo>
                  <a:lnTo>
                    <a:pt x="568" y="7721"/>
                  </a:lnTo>
                  <a:lnTo>
                    <a:pt x="648" y="7747"/>
                  </a:lnTo>
                  <a:lnTo>
                    <a:pt x="733" y="7763"/>
                  </a:lnTo>
                  <a:lnTo>
                    <a:pt x="819" y="7773"/>
                  </a:lnTo>
                  <a:lnTo>
                    <a:pt x="864" y="7773"/>
                  </a:lnTo>
                  <a:close/>
                  <a:moveTo>
                    <a:pt x="7029" y="9069"/>
                  </a:moveTo>
                  <a:lnTo>
                    <a:pt x="4199" y="9069"/>
                  </a:lnTo>
                  <a:lnTo>
                    <a:pt x="4684" y="7773"/>
                  </a:lnTo>
                  <a:lnTo>
                    <a:pt x="6544" y="7773"/>
                  </a:lnTo>
                  <a:lnTo>
                    <a:pt x="7029" y="9069"/>
                  </a:lnTo>
                  <a:close/>
                  <a:moveTo>
                    <a:pt x="10795" y="6909"/>
                  </a:moveTo>
                  <a:lnTo>
                    <a:pt x="10794" y="6954"/>
                  </a:lnTo>
                  <a:lnTo>
                    <a:pt x="10776" y="7038"/>
                  </a:lnTo>
                  <a:lnTo>
                    <a:pt x="10743" y="7116"/>
                  </a:lnTo>
                  <a:lnTo>
                    <a:pt x="10697" y="7185"/>
                  </a:lnTo>
                  <a:lnTo>
                    <a:pt x="10638" y="7243"/>
                  </a:lnTo>
                  <a:lnTo>
                    <a:pt x="10570" y="7289"/>
                  </a:lnTo>
                  <a:lnTo>
                    <a:pt x="10492" y="7322"/>
                  </a:lnTo>
                  <a:lnTo>
                    <a:pt x="10407" y="7340"/>
                  </a:lnTo>
                  <a:lnTo>
                    <a:pt x="10364" y="7341"/>
                  </a:lnTo>
                  <a:lnTo>
                    <a:pt x="864" y="7341"/>
                  </a:lnTo>
                  <a:lnTo>
                    <a:pt x="820" y="7340"/>
                  </a:lnTo>
                  <a:lnTo>
                    <a:pt x="736" y="7322"/>
                  </a:lnTo>
                  <a:lnTo>
                    <a:pt x="658" y="7289"/>
                  </a:lnTo>
                  <a:lnTo>
                    <a:pt x="589" y="7243"/>
                  </a:lnTo>
                  <a:lnTo>
                    <a:pt x="531" y="7185"/>
                  </a:lnTo>
                  <a:lnTo>
                    <a:pt x="484" y="7116"/>
                  </a:lnTo>
                  <a:lnTo>
                    <a:pt x="451" y="7038"/>
                  </a:lnTo>
                  <a:lnTo>
                    <a:pt x="434" y="6954"/>
                  </a:lnTo>
                  <a:lnTo>
                    <a:pt x="432" y="6909"/>
                  </a:lnTo>
                  <a:lnTo>
                    <a:pt x="432" y="6477"/>
                  </a:lnTo>
                  <a:lnTo>
                    <a:pt x="10795" y="6477"/>
                  </a:lnTo>
                  <a:lnTo>
                    <a:pt x="10795" y="6909"/>
                  </a:lnTo>
                  <a:close/>
                  <a:moveTo>
                    <a:pt x="432" y="864"/>
                  </a:moveTo>
                  <a:lnTo>
                    <a:pt x="434" y="819"/>
                  </a:lnTo>
                  <a:lnTo>
                    <a:pt x="451" y="735"/>
                  </a:lnTo>
                  <a:lnTo>
                    <a:pt x="484" y="657"/>
                  </a:lnTo>
                  <a:lnTo>
                    <a:pt x="531" y="589"/>
                  </a:lnTo>
                  <a:lnTo>
                    <a:pt x="589" y="530"/>
                  </a:lnTo>
                  <a:lnTo>
                    <a:pt x="658" y="484"/>
                  </a:lnTo>
                  <a:lnTo>
                    <a:pt x="736" y="451"/>
                  </a:lnTo>
                  <a:lnTo>
                    <a:pt x="820" y="433"/>
                  </a:lnTo>
                  <a:lnTo>
                    <a:pt x="864" y="432"/>
                  </a:lnTo>
                  <a:lnTo>
                    <a:pt x="10364" y="432"/>
                  </a:lnTo>
                  <a:lnTo>
                    <a:pt x="10407" y="433"/>
                  </a:lnTo>
                  <a:lnTo>
                    <a:pt x="10492" y="451"/>
                  </a:lnTo>
                  <a:lnTo>
                    <a:pt x="10570" y="484"/>
                  </a:lnTo>
                  <a:lnTo>
                    <a:pt x="10638" y="530"/>
                  </a:lnTo>
                  <a:lnTo>
                    <a:pt x="10697" y="589"/>
                  </a:lnTo>
                  <a:lnTo>
                    <a:pt x="10743" y="657"/>
                  </a:lnTo>
                  <a:lnTo>
                    <a:pt x="10776" y="735"/>
                  </a:lnTo>
                  <a:lnTo>
                    <a:pt x="10794" y="819"/>
                  </a:lnTo>
                  <a:lnTo>
                    <a:pt x="10795" y="864"/>
                  </a:lnTo>
                  <a:lnTo>
                    <a:pt x="10795" y="6045"/>
                  </a:lnTo>
                  <a:lnTo>
                    <a:pt x="432" y="6045"/>
                  </a:lnTo>
                  <a:lnTo>
                    <a:pt x="432" y="864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4" name="Freeform 44"/>
            <p:cNvSpPr>
              <a:spLocks noEditPoints="1"/>
            </p:cNvSpPr>
            <p:nvPr/>
          </p:nvSpPr>
          <p:spPr bwMode="auto">
            <a:xfrm>
              <a:off x="2255" y="3311"/>
              <a:ext cx="2159" cy="1008"/>
            </a:xfrm>
            <a:custGeom>
              <a:avLst/>
              <a:gdLst>
                <a:gd name="T0" fmla="*/ 216 w 6477"/>
                <a:gd name="T1" fmla="*/ 0 h 3023"/>
                <a:gd name="T2" fmla="*/ 194 w 6477"/>
                <a:gd name="T3" fmla="*/ 0 h 3023"/>
                <a:gd name="T4" fmla="*/ 152 w 6477"/>
                <a:gd name="T5" fmla="*/ 9 h 3023"/>
                <a:gd name="T6" fmla="*/ 114 w 6477"/>
                <a:gd name="T7" fmla="*/ 26 h 3023"/>
                <a:gd name="T8" fmla="*/ 78 w 6477"/>
                <a:gd name="T9" fmla="*/ 49 h 3023"/>
                <a:gd name="T10" fmla="*/ 49 w 6477"/>
                <a:gd name="T11" fmla="*/ 77 h 3023"/>
                <a:gd name="T12" fmla="*/ 26 w 6477"/>
                <a:gd name="T13" fmla="*/ 112 h 3023"/>
                <a:gd name="T14" fmla="*/ 10 w 6477"/>
                <a:gd name="T15" fmla="*/ 151 h 3023"/>
                <a:gd name="T16" fmla="*/ 2 w 6477"/>
                <a:gd name="T17" fmla="*/ 194 h 3023"/>
                <a:gd name="T18" fmla="*/ 0 w 6477"/>
                <a:gd name="T19" fmla="*/ 215 h 3023"/>
                <a:gd name="T20" fmla="*/ 0 w 6477"/>
                <a:gd name="T21" fmla="*/ 2807 h 3023"/>
                <a:gd name="T22" fmla="*/ 2 w 6477"/>
                <a:gd name="T23" fmla="*/ 2829 h 3023"/>
                <a:gd name="T24" fmla="*/ 10 w 6477"/>
                <a:gd name="T25" fmla="*/ 2871 h 3023"/>
                <a:gd name="T26" fmla="*/ 26 w 6477"/>
                <a:gd name="T27" fmla="*/ 2909 h 3023"/>
                <a:gd name="T28" fmla="*/ 49 w 6477"/>
                <a:gd name="T29" fmla="*/ 2944 h 3023"/>
                <a:gd name="T30" fmla="*/ 78 w 6477"/>
                <a:gd name="T31" fmla="*/ 2974 h 3023"/>
                <a:gd name="T32" fmla="*/ 114 w 6477"/>
                <a:gd name="T33" fmla="*/ 2997 h 3023"/>
                <a:gd name="T34" fmla="*/ 152 w 6477"/>
                <a:gd name="T35" fmla="*/ 3013 h 3023"/>
                <a:gd name="T36" fmla="*/ 194 w 6477"/>
                <a:gd name="T37" fmla="*/ 3022 h 3023"/>
                <a:gd name="T38" fmla="*/ 216 w 6477"/>
                <a:gd name="T39" fmla="*/ 3023 h 3023"/>
                <a:gd name="T40" fmla="*/ 6261 w 6477"/>
                <a:gd name="T41" fmla="*/ 3023 h 3023"/>
                <a:gd name="T42" fmla="*/ 6284 w 6477"/>
                <a:gd name="T43" fmla="*/ 3022 h 3023"/>
                <a:gd name="T44" fmla="*/ 6325 w 6477"/>
                <a:gd name="T45" fmla="*/ 3013 h 3023"/>
                <a:gd name="T46" fmla="*/ 6365 w 6477"/>
                <a:gd name="T47" fmla="*/ 2997 h 3023"/>
                <a:gd name="T48" fmla="*/ 6399 w 6477"/>
                <a:gd name="T49" fmla="*/ 2974 h 3023"/>
                <a:gd name="T50" fmla="*/ 6427 w 6477"/>
                <a:gd name="T51" fmla="*/ 2944 h 3023"/>
                <a:gd name="T52" fmla="*/ 6451 w 6477"/>
                <a:gd name="T53" fmla="*/ 2909 h 3023"/>
                <a:gd name="T54" fmla="*/ 6467 w 6477"/>
                <a:gd name="T55" fmla="*/ 2871 h 3023"/>
                <a:gd name="T56" fmla="*/ 6477 w 6477"/>
                <a:gd name="T57" fmla="*/ 2829 h 3023"/>
                <a:gd name="T58" fmla="*/ 6477 w 6477"/>
                <a:gd name="T59" fmla="*/ 2807 h 3023"/>
                <a:gd name="T60" fmla="*/ 6477 w 6477"/>
                <a:gd name="T61" fmla="*/ 215 h 3023"/>
                <a:gd name="T62" fmla="*/ 6477 w 6477"/>
                <a:gd name="T63" fmla="*/ 194 h 3023"/>
                <a:gd name="T64" fmla="*/ 6467 w 6477"/>
                <a:gd name="T65" fmla="*/ 151 h 3023"/>
                <a:gd name="T66" fmla="*/ 6451 w 6477"/>
                <a:gd name="T67" fmla="*/ 112 h 3023"/>
                <a:gd name="T68" fmla="*/ 6427 w 6477"/>
                <a:gd name="T69" fmla="*/ 77 h 3023"/>
                <a:gd name="T70" fmla="*/ 6399 w 6477"/>
                <a:gd name="T71" fmla="*/ 49 h 3023"/>
                <a:gd name="T72" fmla="*/ 6365 w 6477"/>
                <a:gd name="T73" fmla="*/ 26 h 3023"/>
                <a:gd name="T74" fmla="*/ 6325 w 6477"/>
                <a:gd name="T75" fmla="*/ 9 h 3023"/>
                <a:gd name="T76" fmla="*/ 6284 w 6477"/>
                <a:gd name="T77" fmla="*/ 0 h 3023"/>
                <a:gd name="T78" fmla="*/ 6261 w 6477"/>
                <a:gd name="T79" fmla="*/ 0 h 3023"/>
                <a:gd name="T80" fmla="*/ 216 w 6477"/>
                <a:gd name="T81" fmla="*/ 0 h 3023"/>
                <a:gd name="T82" fmla="*/ 6045 w 6477"/>
                <a:gd name="T83" fmla="*/ 2591 h 3023"/>
                <a:gd name="T84" fmla="*/ 432 w 6477"/>
                <a:gd name="T85" fmla="*/ 2591 h 3023"/>
                <a:gd name="T86" fmla="*/ 432 w 6477"/>
                <a:gd name="T87" fmla="*/ 431 h 3023"/>
                <a:gd name="T88" fmla="*/ 6045 w 6477"/>
                <a:gd name="T89" fmla="*/ 431 h 3023"/>
                <a:gd name="T90" fmla="*/ 6045 w 6477"/>
                <a:gd name="T91" fmla="*/ 2591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77" h="3023">
                  <a:moveTo>
                    <a:pt x="216" y="0"/>
                  </a:moveTo>
                  <a:lnTo>
                    <a:pt x="194" y="0"/>
                  </a:lnTo>
                  <a:lnTo>
                    <a:pt x="152" y="9"/>
                  </a:lnTo>
                  <a:lnTo>
                    <a:pt x="114" y="26"/>
                  </a:lnTo>
                  <a:lnTo>
                    <a:pt x="78" y="49"/>
                  </a:lnTo>
                  <a:lnTo>
                    <a:pt x="49" y="77"/>
                  </a:lnTo>
                  <a:lnTo>
                    <a:pt x="26" y="112"/>
                  </a:lnTo>
                  <a:lnTo>
                    <a:pt x="10" y="151"/>
                  </a:lnTo>
                  <a:lnTo>
                    <a:pt x="2" y="194"/>
                  </a:lnTo>
                  <a:lnTo>
                    <a:pt x="0" y="215"/>
                  </a:lnTo>
                  <a:lnTo>
                    <a:pt x="0" y="2807"/>
                  </a:lnTo>
                  <a:lnTo>
                    <a:pt x="2" y="2829"/>
                  </a:lnTo>
                  <a:lnTo>
                    <a:pt x="10" y="2871"/>
                  </a:lnTo>
                  <a:lnTo>
                    <a:pt x="26" y="2909"/>
                  </a:lnTo>
                  <a:lnTo>
                    <a:pt x="49" y="2944"/>
                  </a:lnTo>
                  <a:lnTo>
                    <a:pt x="78" y="2974"/>
                  </a:lnTo>
                  <a:lnTo>
                    <a:pt x="114" y="2997"/>
                  </a:lnTo>
                  <a:lnTo>
                    <a:pt x="152" y="3013"/>
                  </a:lnTo>
                  <a:lnTo>
                    <a:pt x="194" y="3022"/>
                  </a:lnTo>
                  <a:lnTo>
                    <a:pt x="216" y="3023"/>
                  </a:lnTo>
                  <a:lnTo>
                    <a:pt x="6261" y="3023"/>
                  </a:lnTo>
                  <a:lnTo>
                    <a:pt x="6284" y="3022"/>
                  </a:lnTo>
                  <a:lnTo>
                    <a:pt x="6325" y="3013"/>
                  </a:lnTo>
                  <a:lnTo>
                    <a:pt x="6365" y="2997"/>
                  </a:lnTo>
                  <a:lnTo>
                    <a:pt x="6399" y="2974"/>
                  </a:lnTo>
                  <a:lnTo>
                    <a:pt x="6427" y="2944"/>
                  </a:lnTo>
                  <a:lnTo>
                    <a:pt x="6451" y="2909"/>
                  </a:lnTo>
                  <a:lnTo>
                    <a:pt x="6467" y="2871"/>
                  </a:lnTo>
                  <a:lnTo>
                    <a:pt x="6477" y="2829"/>
                  </a:lnTo>
                  <a:lnTo>
                    <a:pt x="6477" y="2807"/>
                  </a:lnTo>
                  <a:lnTo>
                    <a:pt x="6477" y="215"/>
                  </a:lnTo>
                  <a:lnTo>
                    <a:pt x="6477" y="194"/>
                  </a:lnTo>
                  <a:lnTo>
                    <a:pt x="6467" y="151"/>
                  </a:lnTo>
                  <a:lnTo>
                    <a:pt x="6451" y="112"/>
                  </a:lnTo>
                  <a:lnTo>
                    <a:pt x="6427" y="77"/>
                  </a:lnTo>
                  <a:lnTo>
                    <a:pt x="6399" y="49"/>
                  </a:lnTo>
                  <a:lnTo>
                    <a:pt x="6365" y="26"/>
                  </a:lnTo>
                  <a:lnTo>
                    <a:pt x="6325" y="9"/>
                  </a:lnTo>
                  <a:lnTo>
                    <a:pt x="6284" y="0"/>
                  </a:lnTo>
                  <a:lnTo>
                    <a:pt x="6261" y="0"/>
                  </a:lnTo>
                  <a:lnTo>
                    <a:pt x="216" y="0"/>
                  </a:lnTo>
                  <a:close/>
                  <a:moveTo>
                    <a:pt x="6045" y="2591"/>
                  </a:moveTo>
                  <a:lnTo>
                    <a:pt x="432" y="2591"/>
                  </a:lnTo>
                  <a:lnTo>
                    <a:pt x="432" y="431"/>
                  </a:lnTo>
                  <a:lnTo>
                    <a:pt x="6045" y="431"/>
                  </a:lnTo>
                  <a:lnTo>
                    <a:pt x="6045" y="2591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5" name="Rectangle 45"/>
            <p:cNvSpPr>
              <a:spLocks noChangeArrowheads="1"/>
            </p:cNvSpPr>
            <p:nvPr/>
          </p:nvSpPr>
          <p:spPr bwMode="auto">
            <a:xfrm>
              <a:off x="2543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6" name="Rectangle 46"/>
            <p:cNvSpPr>
              <a:spLocks noChangeArrowheads="1"/>
            </p:cNvSpPr>
            <p:nvPr/>
          </p:nvSpPr>
          <p:spPr bwMode="auto">
            <a:xfrm>
              <a:off x="3982" y="3887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7" name="Rectangle 47"/>
            <p:cNvSpPr>
              <a:spLocks noChangeArrowheads="1"/>
            </p:cNvSpPr>
            <p:nvPr/>
          </p:nvSpPr>
          <p:spPr bwMode="auto">
            <a:xfrm>
              <a:off x="2543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8" name="Rectangle 48"/>
            <p:cNvSpPr>
              <a:spLocks noChangeArrowheads="1"/>
            </p:cNvSpPr>
            <p:nvPr/>
          </p:nvSpPr>
          <p:spPr bwMode="auto">
            <a:xfrm>
              <a:off x="2831" y="3599"/>
              <a:ext cx="143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9" name="Rectangle 49"/>
            <p:cNvSpPr>
              <a:spLocks noChangeArrowheads="1"/>
            </p:cNvSpPr>
            <p:nvPr/>
          </p:nvSpPr>
          <p:spPr bwMode="auto">
            <a:xfrm>
              <a:off x="3118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0" name="Rectangle 50"/>
            <p:cNvSpPr>
              <a:spLocks noChangeArrowheads="1"/>
            </p:cNvSpPr>
            <p:nvPr/>
          </p:nvSpPr>
          <p:spPr bwMode="auto">
            <a:xfrm>
              <a:off x="3406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1" name="Rectangle 51"/>
            <p:cNvSpPr>
              <a:spLocks noChangeArrowheads="1"/>
            </p:cNvSpPr>
            <p:nvPr/>
          </p:nvSpPr>
          <p:spPr bwMode="auto">
            <a:xfrm>
              <a:off x="3694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2" name="Rectangle 52"/>
            <p:cNvSpPr>
              <a:spLocks noChangeArrowheads="1"/>
            </p:cNvSpPr>
            <p:nvPr/>
          </p:nvSpPr>
          <p:spPr bwMode="auto">
            <a:xfrm>
              <a:off x="3982" y="3599"/>
              <a:ext cx="144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3" name="Rectangle 53"/>
            <p:cNvSpPr>
              <a:spLocks noChangeArrowheads="1"/>
            </p:cNvSpPr>
            <p:nvPr/>
          </p:nvSpPr>
          <p:spPr bwMode="auto">
            <a:xfrm>
              <a:off x="2831" y="3887"/>
              <a:ext cx="1007" cy="144"/>
            </a:xfrm>
            <a:prstGeom prst="rect">
              <a:avLst/>
            </a:prstGeom>
            <a:grpFill/>
            <a:ln w="9525">
              <a:solidFill>
                <a:srgbClr val="6C60E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4" name="Freeform 54"/>
            <p:cNvSpPr>
              <a:spLocks noEditPoints="1"/>
            </p:cNvSpPr>
            <p:nvPr/>
          </p:nvSpPr>
          <p:spPr bwMode="auto">
            <a:xfrm>
              <a:off x="4701" y="3311"/>
              <a:ext cx="720" cy="1008"/>
            </a:xfrm>
            <a:custGeom>
              <a:avLst/>
              <a:gdLst>
                <a:gd name="T0" fmla="*/ 0 w 2160"/>
                <a:gd name="T1" fmla="*/ 1943 h 3023"/>
                <a:gd name="T2" fmla="*/ 13 w 2160"/>
                <a:gd name="T3" fmla="*/ 2107 h 3023"/>
                <a:gd name="T4" fmla="*/ 66 w 2160"/>
                <a:gd name="T5" fmla="*/ 2314 h 3023"/>
                <a:gd name="T6" fmla="*/ 156 w 2160"/>
                <a:gd name="T7" fmla="*/ 2502 h 3023"/>
                <a:gd name="T8" fmla="*/ 280 w 2160"/>
                <a:gd name="T9" fmla="*/ 2669 h 3023"/>
                <a:gd name="T10" fmla="*/ 433 w 2160"/>
                <a:gd name="T11" fmla="*/ 2808 h 3023"/>
                <a:gd name="T12" fmla="*/ 611 w 2160"/>
                <a:gd name="T13" fmla="*/ 2916 h 3023"/>
                <a:gd name="T14" fmla="*/ 811 w 2160"/>
                <a:gd name="T15" fmla="*/ 2989 h 3023"/>
                <a:gd name="T16" fmla="*/ 1024 w 2160"/>
                <a:gd name="T17" fmla="*/ 3022 h 3023"/>
                <a:gd name="T18" fmla="*/ 1136 w 2160"/>
                <a:gd name="T19" fmla="*/ 3022 h 3023"/>
                <a:gd name="T20" fmla="*/ 1350 w 2160"/>
                <a:gd name="T21" fmla="*/ 2989 h 3023"/>
                <a:gd name="T22" fmla="*/ 1549 w 2160"/>
                <a:gd name="T23" fmla="*/ 2916 h 3023"/>
                <a:gd name="T24" fmla="*/ 1726 w 2160"/>
                <a:gd name="T25" fmla="*/ 2808 h 3023"/>
                <a:gd name="T26" fmla="*/ 1879 w 2160"/>
                <a:gd name="T27" fmla="*/ 2669 h 3023"/>
                <a:gd name="T28" fmla="*/ 2004 w 2160"/>
                <a:gd name="T29" fmla="*/ 2502 h 3023"/>
                <a:gd name="T30" fmla="*/ 2094 w 2160"/>
                <a:gd name="T31" fmla="*/ 2314 h 3023"/>
                <a:gd name="T32" fmla="*/ 2147 w 2160"/>
                <a:gd name="T33" fmla="*/ 2107 h 3023"/>
                <a:gd name="T34" fmla="*/ 2160 w 2160"/>
                <a:gd name="T35" fmla="*/ 1943 h 3023"/>
                <a:gd name="T36" fmla="*/ 2158 w 2160"/>
                <a:gd name="T37" fmla="*/ 1023 h 3023"/>
                <a:gd name="T38" fmla="*/ 2125 w 2160"/>
                <a:gd name="T39" fmla="*/ 809 h 3023"/>
                <a:gd name="T40" fmla="*/ 2053 w 2160"/>
                <a:gd name="T41" fmla="*/ 610 h 3023"/>
                <a:gd name="T42" fmla="*/ 1945 w 2160"/>
                <a:gd name="T43" fmla="*/ 433 h 3023"/>
                <a:gd name="T44" fmla="*/ 1806 w 2160"/>
                <a:gd name="T45" fmla="*/ 280 h 3023"/>
                <a:gd name="T46" fmla="*/ 1640 w 2160"/>
                <a:gd name="T47" fmla="*/ 155 h 3023"/>
                <a:gd name="T48" fmla="*/ 1452 w 2160"/>
                <a:gd name="T49" fmla="*/ 65 h 3023"/>
                <a:gd name="T50" fmla="*/ 1244 w 2160"/>
                <a:gd name="T51" fmla="*/ 12 h 3023"/>
                <a:gd name="T52" fmla="*/ 1080 w 2160"/>
                <a:gd name="T53" fmla="*/ 0 h 3023"/>
                <a:gd name="T54" fmla="*/ 916 w 2160"/>
                <a:gd name="T55" fmla="*/ 12 h 3023"/>
                <a:gd name="T56" fmla="*/ 708 w 2160"/>
                <a:gd name="T57" fmla="*/ 65 h 3023"/>
                <a:gd name="T58" fmla="*/ 520 w 2160"/>
                <a:gd name="T59" fmla="*/ 155 h 3023"/>
                <a:gd name="T60" fmla="*/ 354 w 2160"/>
                <a:gd name="T61" fmla="*/ 280 h 3023"/>
                <a:gd name="T62" fmla="*/ 215 w 2160"/>
                <a:gd name="T63" fmla="*/ 433 h 3023"/>
                <a:gd name="T64" fmla="*/ 107 w 2160"/>
                <a:gd name="T65" fmla="*/ 610 h 3023"/>
                <a:gd name="T66" fmla="*/ 34 w 2160"/>
                <a:gd name="T67" fmla="*/ 809 h 3023"/>
                <a:gd name="T68" fmla="*/ 2 w 2160"/>
                <a:gd name="T69" fmla="*/ 1023 h 3023"/>
                <a:gd name="T70" fmla="*/ 1728 w 2160"/>
                <a:gd name="T71" fmla="*/ 1079 h 3023"/>
                <a:gd name="T72" fmla="*/ 1728 w 2160"/>
                <a:gd name="T73" fmla="*/ 1976 h 3023"/>
                <a:gd name="T74" fmla="*/ 1699 w 2160"/>
                <a:gd name="T75" fmla="*/ 2136 h 3023"/>
                <a:gd name="T76" fmla="*/ 1580 w 2160"/>
                <a:gd name="T77" fmla="*/ 2356 h 3023"/>
                <a:gd name="T78" fmla="*/ 1389 w 2160"/>
                <a:gd name="T79" fmla="*/ 2513 h 3023"/>
                <a:gd name="T80" fmla="*/ 1178 w 2160"/>
                <a:gd name="T81" fmla="*/ 2583 h 3023"/>
                <a:gd name="T82" fmla="*/ 1080 w 2160"/>
                <a:gd name="T83" fmla="*/ 2591 h 3023"/>
                <a:gd name="T84" fmla="*/ 982 w 2160"/>
                <a:gd name="T85" fmla="*/ 2583 h 3023"/>
                <a:gd name="T86" fmla="*/ 771 w 2160"/>
                <a:gd name="T87" fmla="*/ 2513 h 3023"/>
                <a:gd name="T88" fmla="*/ 580 w 2160"/>
                <a:gd name="T89" fmla="*/ 2356 h 3023"/>
                <a:gd name="T90" fmla="*/ 461 w 2160"/>
                <a:gd name="T91" fmla="*/ 2136 h 3023"/>
                <a:gd name="T92" fmla="*/ 433 w 2160"/>
                <a:gd name="T93" fmla="*/ 1976 h 3023"/>
                <a:gd name="T94" fmla="*/ 432 w 2160"/>
                <a:gd name="T95" fmla="*/ 1079 h 3023"/>
                <a:gd name="T96" fmla="*/ 450 w 2160"/>
                <a:gd name="T97" fmla="*/ 929 h 3023"/>
                <a:gd name="T98" fmla="*/ 525 w 2160"/>
                <a:gd name="T99" fmla="*/ 747 h 3023"/>
                <a:gd name="T100" fmla="*/ 649 w 2160"/>
                <a:gd name="T101" fmla="*/ 597 h 3023"/>
                <a:gd name="T102" fmla="*/ 816 w 2160"/>
                <a:gd name="T103" fmla="*/ 489 h 3023"/>
                <a:gd name="T104" fmla="*/ 864 w 2160"/>
                <a:gd name="T105" fmla="*/ 1079 h 3023"/>
                <a:gd name="T106" fmla="*/ 1296 w 2160"/>
                <a:gd name="T107" fmla="*/ 471 h 3023"/>
                <a:gd name="T108" fmla="*/ 1432 w 2160"/>
                <a:gd name="T109" fmla="*/ 537 h 3023"/>
                <a:gd name="T110" fmla="*/ 1579 w 2160"/>
                <a:gd name="T111" fmla="*/ 668 h 3023"/>
                <a:gd name="T112" fmla="*/ 1680 w 2160"/>
                <a:gd name="T113" fmla="*/ 835 h 3023"/>
                <a:gd name="T114" fmla="*/ 1726 w 2160"/>
                <a:gd name="T115" fmla="*/ 1027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0" h="3023">
                  <a:moveTo>
                    <a:pt x="0" y="1079"/>
                  </a:moveTo>
                  <a:lnTo>
                    <a:pt x="0" y="1943"/>
                  </a:lnTo>
                  <a:lnTo>
                    <a:pt x="2" y="1998"/>
                  </a:lnTo>
                  <a:lnTo>
                    <a:pt x="13" y="2107"/>
                  </a:lnTo>
                  <a:lnTo>
                    <a:pt x="34" y="2212"/>
                  </a:lnTo>
                  <a:lnTo>
                    <a:pt x="66" y="2314"/>
                  </a:lnTo>
                  <a:lnTo>
                    <a:pt x="107" y="2411"/>
                  </a:lnTo>
                  <a:lnTo>
                    <a:pt x="156" y="2502"/>
                  </a:lnTo>
                  <a:lnTo>
                    <a:pt x="215" y="2588"/>
                  </a:lnTo>
                  <a:lnTo>
                    <a:pt x="280" y="2669"/>
                  </a:lnTo>
                  <a:lnTo>
                    <a:pt x="354" y="2743"/>
                  </a:lnTo>
                  <a:lnTo>
                    <a:pt x="433" y="2808"/>
                  </a:lnTo>
                  <a:lnTo>
                    <a:pt x="520" y="2866"/>
                  </a:lnTo>
                  <a:lnTo>
                    <a:pt x="611" y="2916"/>
                  </a:lnTo>
                  <a:lnTo>
                    <a:pt x="708" y="2957"/>
                  </a:lnTo>
                  <a:lnTo>
                    <a:pt x="811" y="2989"/>
                  </a:lnTo>
                  <a:lnTo>
                    <a:pt x="916" y="3011"/>
                  </a:lnTo>
                  <a:lnTo>
                    <a:pt x="1024" y="3022"/>
                  </a:lnTo>
                  <a:lnTo>
                    <a:pt x="1080" y="3023"/>
                  </a:lnTo>
                  <a:lnTo>
                    <a:pt x="1136" y="3022"/>
                  </a:lnTo>
                  <a:lnTo>
                    <a:pt x="1244" y="3011"/>
                  </a:lnTo>
                  <a:lnTo>
                    <a:pt x="1350" y="2989"/>
                  </a:lnTo>
                  <a:lnTo>
                    <a:pt x="1452" y="2957"/>
                  </a:lnTo>
                  <a:lnTo>
                    <a:pt x="1549" y="2916"/>
                  </a:lnTo>
                  <a:lnTo>
                    <a:pt x="1640" y="2866"/>
                  </a:lnTo>
                  <a:lnTo>
                    <a:pt x="1726" y="2808"/>
                  </a:lnTo>
                  <a:lnTo>
                    <a:pt x="1806" y="2743"/>
                  </a:lnTo>
                  <a:lnTo>
                    <a:pt x="1879" y="2669"/>
                  </a:lnTo>
                  <a:lnTo>
                    <a:pt x="1945" y="2588"/>
                  </a:lnTo>
                  <a:lnTo>
                    <a:pt x="2004" y="2502"/>
                  </a:lnTo>
                  <a:lnTo>
                    <a:pt x="2053" y="2411"/>
                  </a:lnTo>
                  <a:lnTo>
                    <a:pt x="2094" y="2314"/>
                  </a:lnTo>
                  <a:lnTo>
                    <a:pt x="2125" y="2212"/>
                  </a:lnTo>
                  <a:lnTo>
                    <a:pt x="2147" y="2107"/>
                  </a:lnTo>
                  <a:lnTo>
                    <a:pt x="2158" y="1998"/>
                  </a:lnTo>
                  <a:lnTo>
                    <a:pt x="2160" y="1943"/>
                  </a:lnTo>
                  <a:lnTo>
                    <a:pt x="2160" y="1079"/>
                  </a:lnTo>
                  <a:lnTo>
                    <a:pt x="2158" y="1023"/>
                  </a:lnTo>
                  <a:lnTo>
                    <a:pt x="2147" y="914"/>
                  </a:lnTo>
                  <a:lnTo>
                    <a:pt x="2125" y="809"/>
                  </a:lnTo>
                  <a:lnTo>
                    <a:pt x="2094" y="708"/>
                  </a:lnTo>
                  <a:lnTo>
                    <a:pt x="2053" y="610"/>
                  </a:lnTo>
                  <a:lnTo>
                    <a:pt x="2004" y="519"/>
                  </a:lnTo>
                  <a:lnTo>
                    <a:pt x="1945" y="433"/>
                  </a:lnTo>
                  <a:lnTo>
                    <a:pt x="1879" y="352"/>
                  </a:lnTo>
                  <a:lnTo>
                    <a:pt x="1806" y="280"/>
                  </a:lnTo>
                  <a:lnTo>
                    <a:pt x="1726" y="214"/>
                  </a:lnTo>
                  <a:lnTo>
                    <a:pt x="1640" y="155"/>
                  </a:lnTo>
                  <a:lnTo>
                    <a:pt x="1549" y="106"/>
                  </a:lnTo>
                  <a:lnTo>
                    <a:pt x="1452" y="65"/>
                  </a:lnTo>
                  <a:lnTo>
                    <a:pt x="1350" y="32"/>
                  </a:lnTo>
                  <a:lnTo>
                    <a:pt x="1244" y="12"/>
                  </a:lnTo>
                  <a:lnTo>
                    <a:pt x="1136" y="1"/>
                  </a:lnTo>
                  <a:lnTo>
                    <a:pt x="1080" y="0"/>
                  </a:lnTo>
                  <a:lnTo>
                    <a:pt x="1024" y="1"/>
                  </a:lnTo>
                  <a:lnTo>
                    <a:pt x="916" y="12"/>
                  </a:lnTo>
                  <a:lnTo>
                    <a:pt x="811" y="32"/>
                  </a:lnTo>
                  <a:lnTo>
                    <a:pt x="708" y="65"/>
                  </a:lnTo>
                  <a:lnTo>
                    <a:pt x="611" y="106"/>
                  </a:lnTo>
                  <a:lnTo>
                    <a:pt x="520" y="155"/>
                  </a:lnTo>
                  <a:lnTo>
                    <a:pt x="433" y="214"/>
                  </a:lnTo>
                  <a:lnTo>
                    <a:pt x="354" y="280"/>
                  </a:lnTo>
                  <a:lnTo>
                    <a:pt x="280" y="352"/>
                  </a:lnTo>
                  <a:lnTo>
                    <a:pt x="215" y="433"/>
                  </a:lnTo>
                  <a:lnTo>
                    <a:pt x="156" y="519"/>
                  </a:lnTo>
                  <a:lnTo>
                    <a:pt x="107" y="610"/>
                  </a:lnTo>
                  <a:lnTo>
                    <a:pt x="66" y="708"/>
                  </a:lnTo>
                  <a:lnTo>
                    <a:pt x="34" y="809"/>
                  </a:lnTo>
                  <a:lnTo>
                    <a:pt x="13" y="914"/>
                  </a:lnTo>
                  <a:lnTo>
                    <a:pt x="2" y="1023"/>
                  </a:lnTo>
                  <a:lnTo>
                    <a:pt x="0" y="1079"/>
                  </a:lnTo>
                  <a:close/>
                  <a:moveTo>
                    <a:pt x="1728" y="1079"/>
                  </a:moveTo>
                  <a:lnTo>
                    <a:pt x="1728" y="1943"/>
                  </a:lnTo>
                  <a:lnTo>
                    <a:pt x="1728" y="1976"/>
                  </a:lnTo>
                  <a:lnTo>
                    <a:pt x="1721" y="2042"/>
                  </a:lnTo>
                  <a:lnTo>
                    <a:pt x="1699" y="2136"/>
                  </a:lnTo>
                  <a:lnTo>
                    <a:pt x="1651" y="2252"/>
                  </a:lnTo>
                  <a:lnTo>
                    <a:pt x="1580" y="2356"/>
                  </a:lnTo>
                  <a:lnTo>
                    <a:pt x="1493" y="2443"/>
                  </a:lnTo>
                  <a:lnTo>
                    <a:pt x="1389" y="2513"/>
                  </a:lnTo>
                  <a:lnTo>
                    <a:pt x="1273" y="2562"/>
                  </a:lnTo>
                  <a:lnTo>
                    <a:pt x="1178" y="2583"/>
                  </a:lnTo>
                  <a:lnTo>
                    <a:pt x="1114" y="2590"/>
                  </a:lnTo>
                  <a:lnTo>
                    <a:pt x="1080" y="2591"/>
                  </a:lnTo>
                  <a:lnTo>
                    <a:pt x="1047" y="2590"/>
                  </a:lnTo>
                  <a:lnTo>
                    <a:pt x="982" y="2583"/>
                  </a:lnTo>
                  <a:lnTo>
                    <a:pt x="887" y="2562"/>
                  </a:lnTo>
                  <a:lnTo>
                    <a:pt x="771" y="2513"/>
                  </a:lnTo>
                  <a:lnTo>
                    <a:pt x="667" y="2443"/>
                  </a:lnTo>
                  <a:lnTo>
                    <a:pt x="580" y="2356"/>
                  </a:lnTo>
                  <a:lnTo>
                    <a:pt x="510" y="2252"/>
                  </a:lnTo>
                  <a:lnTo>
                    <a:pt x="461" y="2136"/>
                  </a:lnTo>
                  <a:lnTo>
                    <a:pt x="439" y="2042"/>
                  </a:lnTo>
                  <a:lnTo>
                    <a:pt x="433" y="1976"/>
                  </a:lnTo>
                  <a:lnTo>
                    <a:pt x="432" y="1943"/>
                  </a:lnTo>
                  <a:lnTo>
                    <a:pt x="432" y="1079"/>
                  </a:lnTo>
                  <a:lnTo>
                    <a:pt x="433" y="1027"/>
                  </a:lnTo>
                  <a:lnTo>
                    <a:pt x="450" y="929"/>
                  </a:lnTo>
                  <a:lnTo>
                    <a:pt x="480" y="835"/>
                  </a:lnTo>
                  <a:lnTo>
                    <a:pt x="525" y="747"/>
                  </a:lnTo>
                  <a:lnTo>
                    <a:pt x="581" y="668"/>
                  </a:lnTo>
                  <a:lnTo>
                    <a:pt x="649" y="597"/>
                  </a:lnTo>
                  <a:lnTo>
                    <a:pt x="729" y="537"/>
                  </a:lnTo>
                  <a:lnTo>
                    <a:pt x="816" y="489"/>
                  </a:lnTo>
                  <a:lnTo>
                    <a:pt x="864" y="471"/>
                  </a:lnTo>
                  <a:lnTo>
                    <a:pt x="864" y="1079"/>
                  </a:lnTo>
                  <a:lnTo>
                    <a:pt x="1296" y="1079"/>
                  </a:lnTo>
                  <a:lnTo>
                    <a:pt x="1296" y="471"/>
                  </a:lnTo>
                  <a:lnTo>
                    <a:pt x="1344" y="489"/>
                  </a:lnTo>
                  <a:lnTo>
                    <a:pt x="1432" y="537"/>
                  </a:lnTo>
                  <a:lnTo>
                    <a:pt x="1510" y="597"/>
                  </a:lnTo>
                  <a:lnTo>
                    <a:pt x="1579" y="668"/>
                  </a:lnTo>
                  <a:lnTo>
                    <a:pt x="1636" y="747"/>
                  </a:lnTo>
                  <a:lnTo>
                    <a:pt x="1680" y="835"/>
                  </a:lnTo>
                  <a:lnTo>
                    <a:pt x="1710" y="929"/>
                  </a:lnTo>
                  <a:lnTo>
                    <a:pt x="1726" y="1027"/>
                  </a:lnTo>
                  <a:lnTo>
                    <a:pt x="1728" y="1079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5" name="Freeform 55"/>
            <p:cNvSpPr>
              <a:spLocks/>
            </p:cNvSpPr>
            <p:nvPr/>
          </p:nvSpPr>
          <p:spPr bwMode="auto">
            <a:xfrm>
              <a:off x="3427" y="741"/>
              <a:ext cx="822" cy="821"/>
            </a:xfrm>
            <a:custGeom>
              <a:avLst/>
              <a:gdLst>
                <a:gd name="T0" fmla="*/ 2464 w 2464"/>
                <a:gd name="T1" fmla="*/ 305 h 2465"/>
                <a:gd name="T2" fmla="*/ 305 w 2464"/>
                <a:gd name="T3" fmla="*/ 2465 h 2465"/>
                <a:gd name="T4" fmla="*/ 0 w 2464"/>
                <a:gd name="T5" fmla="*/ 2160 h 2465"/>
                <a:gd name="T6" fmla="*/ 2159 w 2464"/>
                <a:gd name="T7" fmla="*/ 0 h 2465"/>
                <a:gd name="T8" fmla="*/ 2464 w 2464"/>
                <a:gd name="T9" fmla="*/ 305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4" h="2465">
                  <a:moveTo>
                    <a:pt x="2464" y="305"/>
                  </a:moveTo>
                  <a:lnTo>
                    <a:pt x="305" y="2465"/>
                  </a:lnTo>
                  <a:lnTo>
                    <a:pt x="0" y="2160"/>
                  </a:lnTo>
                  <a:lnTo>
                    <a:pt x="2159" y="0"/>
                  </a:lnTo>
                  <a:lnTo>
                    <a:pt x="2464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6" name="Freeform 56"/>
            <p:cNvSpPr>
              <a:spLocks/>
            </p:cNvSpPr>
            <p:nvPr/>
          </p:nvSpPr>
          <p:spPr bwMode="auto">
            <a:xfrm>
              <a:off x="3355" y="669"/>
              <a:ext cx="534" cy="533"/>
            </a:xfrm>
            <a:custGeom>
              <a:avLst/>
              <a:gdLst>
                <a:gd name="T0" fmla="*/ 1600 w 1600"/>
                <a:gd name="T1" fmla="*/ 305 h 1601"/>
                <a:gd name="T2" fmla="*/ 305 w 1600"/>
                <a:gd name="T3" fmla="*/ 1601 h 1601"/>
                <a:gd name="T4" fmla="*/ 0 w 1600"/>
                <a:gd name="T5" fmla="*/ 1296 h 1601"/>
                <a:gd name="T6" fmla="*/ 1295 w 1600"/>
                <a:gd name="T7" fmla="*/ 0 h 1601"/>
                <a:gd name="T8" fmla="*/ 1600 w 1600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0" h="1601">
                  <a:moveTo>
                    <a:pt x="1600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5" y="0"/>
                  </a:lnTo>
                  <a:lnTo>
                    <a:pt x="1600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7" name="Freeform 57"/>
            <p:cNvSpPr>
              <a:spLocks/>
            </p:cNvSpPr>
            <p:nvPr/>
          </p:nvSpPr>
          <p:spPr bwMode="auto">
            <a:xfrm>
              <a:off x="3787" y="1101"/>
              <a:ext cx="534" cy="533"/>
            </a:xfrm>
            <a:custGeom>
              <a:avLst/>
              <a:gdLst>
                <a:gd name="T0" fmla="*/ 1601 w 1601"/>
                <a:gd name="T1" fmla="*/ 305 h 1601"/>
                <a:gd name="T2" fmla="*/ 305 w 1601"/>
                <a:gd name="T3" fmla="*/ 1601 h 1601"/>
                <a:gd name="T4" fmla="*/ 0 w 1601"/>
                <a:gd name="T5" fmla="*/ 1296 h 1601"/>
                <a:gd name="T6" fmla="*/ 1296 w 1601"/>
                <a:gd name="T7" fmla="*/ 0 h 1601"/>
                <a:gd name="T8" fmla="*/ 1601 w 1601"/>
                <a:gd name="T9" fmla="*/ 30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1601">
                  <a:moveTo>
                    <a:pt x="1601" y="305"/>
                  </a:moveTo>
                  <a:lnTo>
                    <a:pt x="305" y="1601"/>
                  </a:lnTo>
                  <a:lnTo>
                    <a:pt x="0" y="1296"/>
                  </a:lnTo>
                  <a:lnTo>
                    <a:pt x="1296" y="0"/>
                  </a:lnTo>
                  <a:lnTo>
                    <a:pt x="1601" y="305"/>
                  </a:lnTo>
                  <a:close/>
                </a:path>
              </a:pathLst>
            </a:custGeom>
            <a:grpFill/>
            <a:ln w="9525">
              <a:solidFill>
                <a:srgbClr val="6C60E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88" name="Group 60"/>
          <p:cNvGrpSpPr>
            <a:grpSpLocks noChangeAspect="1"/>
          </p:cNvGrpSpPr>
          <p:nvPr/>
        </p:nvGrpSpPr>
        <p:grpSpPr bwMode="auto">
          <a:xfrm>
            <a:off x="4948075" y="3670106"/>
            <a:ext cx="378314" cy="378226"/>
            <a:chOff x="1680" y="2"/>
            <a:chExt cx="4319" cy="4318"/>
          </a:xfrm>
          <a:solidFill>
            <a:srgbClr val="161C28">
              <a:alpha val="54000"/>
            </a:srgbClr>
          </a:solidFill>
        </p:grpSpPr>
        <p:sp>
          <p:nvSpPr>
            <p:cNvPr id="89" name="Freeform 61"/>
            <p:cNvSpPr>
              <a:spLocks/>
            </p:cNvSpPr>
            <p:nvPr/>
          </p:nvSpPr>
          <p:spPr bwMode="auto">
            <a:xfrm>
              <a:off x="1680" y="2"/>
              <a:ext cx="3311" cy="3023"/>
            </a:xfrm>
            <a:custGeom>
              <a:avLst/>
              <a:gdLst>
                <a:gd name="T0" fmla="*/ 2375 w 9933"/>
                <a:gd name="T1" fmla="*/ 8853 h 9069"/>
                <a:gd name="T2" fmla="*/ 2401 w 9933"/>
                <a:gd name="T3" fmla="*/ 8955 h 9069"/>
                <a:gd name="T4" fmla="*/ 2488 w 9933"/>
                <a:gd name="T5" fmla="*/ 9043 h 9069"/>
                <a:gd name="T6" fmla="*/ 2591 w 9933"/>
                <a:gd name="T7" fmla="*/ 9069 h 9069"/>
                <a:gd name="T8" fmla="*/ 2693 w 9933"/>
                <a:gd name="T9" fmla="*/ 9043 h 9069"/>
                <a:gd name="T10" fmla="*/ 4408 w 9933"/>
                <a:gd name="T11" fmla="*/ 7341 h 9069"/>
                <a:gd name="T12" fmla="*/ 4319 w 9933"/>
                <a:gd name="T13" fmla="*/ 6909 h 9069"/>
                <a:gd name="T14" fmla="*/ 4217 w 9933"/>
                <a:gd name="T15" fmla="*/ 6934 h 9069"/>
                <a:gd name="T16" fmla="*/ 2807 w 9933"/>
                <a:gd name="T17" fmla="*/ 8330 h 9069"/>
                <a:gd name="T18" fmla="*/ 2798 w 9933"/>
                <a:gd name="T19" fmla="*/ 7061 h 9069"/>
                <a:gd name="T20" fmla="*/ 2728 w 9933"/>
                <a:gd name="T21" fmla="*/ 6958 h 9069"/>
                <a:gd name="T22" fmla="*/ 2613 w 9933"/>
                <a:gd name="T23" fmla="*/ 6910 h 9069"/>
                <a:gd name="T24" fmla="*/ 1456 w 9933"/>
                <a:gd name="T25" fmla="*/ 6908 h 9069"/>
                <a:gd name="T26" fmla="*/ 1140 w 9933"/>
                <a:gd name="T27" fmla="*/ 6843 h 9069"/>
                <a:gd name="T28" fmla="*/ 865 w 9933"/>
                <a:gd name="T29" fmla="*/ 6694 h 9069"/>
                <a:gd name="T30" fmla="*/ 646 w 9933"/>
                <a:gd name="T31" fmla="*/ 6476 h 9069"/>
                <a:gd name="T32" fmla="*/ 498 w 9933"/>
                <a:gd name="T33" fmla="*/ 6201 h 9069"/>
                <a:gd name="T34" fmla="*/ 433 w 9933"/>
                <a:gd name="T35" fmla="*/ 5885 h 9069"/>
                <a:gd name="T36" fmla="*/ 433 w 9933"/>
                <a:gd name="T37" fmla="*/ 1455 h 9069"/>
                <a:gd name="T38" fmla="*/ 498 w 9933"/>
                <a:gd name="T39" fmla="*/ 1140 h 9069"/>
                <a:gd name="T40" fmla="*/ 646 w 9933"/>
                <a:gd name="T41" fmla="*/ 865 h 9069"/>
                <a:gd name="T42" fmla="*/ 865 w 9933"/>
                <a:gd name="T43" fmla="*/ 646 h 9069"/>
                <a:gd name="T44" fmla="*/ 1140 w 9933"/>
                <a:gd name="T45" fmla="*/ 497 h 9069"/>
                <a:gd name="T46" fmla="*/ 1456 w 9933"/>
                <a:gd name="T47" fmla="*/ 432 h 9069"/>
                <a:gd name="T48" fmla="*/ 8477 w 9933"/>
                <a:gd name="T49" fmla="*/ 432 h 9069"/>
                <a:gd name="T50" fmla="*/ 8793 w 9933"/>
                <a:gd name="T51" fmla="*/ 497 h 9069"/>
                <a:gd name="T52" fmla="*/ 9067 w 9933"/>
                <a:gd name="T53" fmla="*/ 646 h 9069"/>
                <a:gd name="T54" fmla="*/ 9286 w 9933"/>
                <a:gd name="T55" fmla="*/ 865 h 9069"/>
                <a:gd name="T56" fmla="*/ 9435 w 9933"/>
                <a:gd name="T57" fmla="*/ 1140 h 9069"/>
                <a:gd name="T58" fmla="*/ 9499 w 9933"/>
                <a:gd name="T59" fmla="*/ 1455 h 9069"/>
                <a:gd name="T60" fmla="*/ 9933 w 9933"/>
                <a:gd name="T61" fmla="*/ 4749 h 9069"/>
                <a:gd name="T62" fmla="*/ 9915 w 9933"/>
                <a:gd name="T63" fmla="*/ 1281 h 9069"/>
                <a:gd name="T64" fmla="*/ 9784 w 9933"/>
                <a:gd name="T65" fmla="*/ 855 h 9069"/>
                <a:gd name="T66" fmla="*/ 9540 w 9933"/>
                <a:gd name="T67" fmla="*/ 495 h 9069"/>
                <a:gd name="T68" fmla="*/ 9204 w 9933"/>
                <a:gd name="T69" fmla="*/ 219 h 9069"/>
                <a:gd name="T70" fmla="*/ 8798 w 9933"/>
                <a:gd name="T71" fmla="*/ 46 h 9069"/>
                <a:gd name="T72" fmla="*/ 8421 w 9933"/>
                <a:gd name="T73" fmla="*/ 0 h 9069"/>
                <a:gd name="T74" fmla="*/ 1281 w 9933"/>
                <a:gd name="T75" fmla="*/ 16 h 9069"/>
                <a:gd name="T76" fmla="*/ 856 w 9933"/>
                <a:gd name="T77" fmla="*/ 149 h 9069"/>
                <a:gd name="T78" fmla="*/ 495 w 9933"/>
                <a:gd name="T79" fmla="*/ 392 h 9069"/>
                <a:gd name="T80" fmla="*/ 219 w 9933"/>
                <a:gd name="T81" fmla="*/ 727 h 9069"/>
                <a:gd name="T82" fmla="*/ 48 w 9933"/>
                <a:gd name="T83" fmla="*/ 1133 h 9069"/>
                <a:gd name="T84" fmla="*/ 0 w 9933"/>
                <a:gd name="T85" fmla="*/ 1512 h 9069"/>
                <a:gd name="T86" fmla="*/ 16 w 9933"/>
                <a:gd name="T87" fmla="*/ 6060 h 9069"/>
                <a:gd name="T88" fmla="*/ 149 w 9933"/>
                <a:gd name="T89" fmla="*/ 6485 h 9069"/>
                <a:gd name="T90" fmla="*/ 392 w 9933"/>
                <a:gd name="T91" fmla="*/ 6846 h 9069"/>
                <a:gd name="T92" fmla="*/ 727 w 9933"/>
                <a:gd name="T93" fmla="*/ 7122 h 9069"/>
                <a:gd name="T94" fmla="*/ 1133 w 9933"/>
                <a:gd name="T95" fmla="*/ 7293 h 9069"/>
                <a:gd name="T96" fmla="*/ 1512 w 9933"/>
                <a:gd name="T97" fmla="*/ 7341 h 9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933" h="9069">
                  <a:moveTo>
                    <a:pt x="1512" y="7341"/>
                  </a:moveTo>
                  <a:lnTo>
                    <a:pt x="2375" y="7341"/>
                  </a:lnTo>
                  <a:lnTo>
                    <a:pt x="2375" y="8853"/>
                  </a:lnTo>
                  <a:lnTo>
                    <a:pt x="2375" y="8874"/>
                  </a:lnTo>
                  <a:lnTo>
                    <a:pt x="2385" y="8917"/>
                  </a:lnTo>
                  <a:lnTo>
                    <a:pt x="2401" y="8955"/>
                  </a:lnTo>
                  <a:lnTo>
                    <a:pt x="2425" y="8989"/>
                  </a:lnTo>
                  <a:lnTo>
                    <a:pt x="2453" y="9019"/>
                  </a:lnTo>
                  <a:lnTo>
                    <a:pt x="2488" y="9043"/>
                  </a:lnTo>
                  <a:lnTo>
                    <a:pt x="2527" y="9059"/>
                  </a:lnTo>
                  <a:lnTo>
                    <a:pt x="2568" y="9067"/>
                  </a:lnTo>
                  <a:lnTo>
                    <a:pt x="2591" y="9069"/>
                  </a:lnTo>
                  <a:lnTo>
                    <a:pt x="2612" y="9067"/>
                  </a:lnTo>
                  <a:lnTo>
                    <a:pt x="2654" y="9059"/>
                  </a:lnTo>
                  <a:lnTo>
                    <a:pt x="2693" y="9043"/>
                  </a:lnTo>
                  <a:lnTo>
                    <a:pt x="2728" y="9019"/>
                  </a:lnTo>
                  <a:lnTo>
                    <a:pt x="2743" y="9004"/>
                  </a:lnTo>
                  <a:lnTo>
                    <a:pt x="4408" y="7341"/>
                  </a:lnTo>
                  <a:lnTo>
                    <a:pt x="4750" y="7341"/>
                  </a:lnTo>
                  <a:lnTo>
                    <a:pt x="4750" y="6909"/>
                  </a:lnTo>
                  <a:lnTo>
                    <a:pt x="4319" y="6909"/>
                  </a:lnTo>
                  <a:lnTo>
                    <a:pt x="4297" y="6910"/>
                  </a:lnTo>
                  <a:lnTo>
                    <a:pt x="4256" y="6919"/>
                  </a:lnTo>
                  <a:lnTo>
                    <a:pt x="4217" y="6934"/>
                  </a:lnTo>
                  <a:lnTo>
                    <a:pt x="4181" y="6958"/>
                  </a:lnTo>
                  <a:lnTo>
                    <a:pt x="4166" y="6972"/>
                  </a:lnTo>
                  <a:lnTo>
                    <a:pt x="2807" y="8330"/>
                  </a:lnTo>
                  <a:lnTo>
                    <a:pt x="2807" y="7125"/>
                  </a:lnTo>
                  <a:lnTo>
                    <a:pt x="2806" y="7103"/>
                  </a:lnTo>
                  <a:lnTo>
                    <a:pt x="2798" y="7061"/>
                  </a:lnTo>
                  <a:lnTo>
                    <a:pt x="2781" y="7022"/>
                  </a:lnTo>
                  <a:lnTo>
                    <a:pt x="2758" y="6987"/>
                  </a:lnTo>
                  <a:lnTo>
                    <a:pt x="2728" y="6958"/>
                  </a:lnTo>
                  <a:lnTo>
                    <a:pt x="2694" y="6935"/>
                  </a:lnTo>
                  <a:lnTo>
                    <a:pt x="2656" y="6919"/>
                  </a:lnTo>
                  <a:lnTo>
                    <a:pt x="2613" y="6910"/>
                  </a:lnTo>
                  <a:lnTo>
                    <a:pt x="2591" y="6909"/>
                  </a:lnTo>
                  <a:lnTo>
                    <a:pt x="1512" y="6909"/>
                  </a:lnTo>
                  <a:lnTo>
                    <a:pt x="1456" y="6908"/>
                  </a:lnTo>
                  <a:lnTo>
                    <a:pt x="1346" y="6897"/>
                  </a:lnTo>
                  <a:lnTo>
                    <a:pt x="1241" y="6875"/>
                  </a:lnTo>
                  <a:lnTo>
                    <a:pt x="1140" y="6843"/>
                  </a:lnTo>
                  <a:lnTo>
                    <a:pt x="1043" y="6802"/>
                  </a:lnTo>
                  <a:lnTo>
                    <a:pt x="951" y="6753"/>
                  </a:lnTo>
                  <a:lnTo>
                    <a:pt x="865" y="6694"/>
                  </a:lnTo>
                  <a:lnTo>
                    <a:pt x="786" y="6629"/>
                  </a:lnTo>
                  <a:lnTo>
                    <a:pt x="712" y="6555"/>
                  </a:lnTo>
                  <a:lnTo>
                    <a:pt x="646" y="6476"/>
                  </a:lnTo>
                  <a:lnTo>
                    <a:pt x="588" y="6390"/>
                  </a:lnTo>
                  <a:lnTo>
                    <a:pt x="539" y="6298"/>
                  </a:lnTo>
                  <a:lnTo>
                    <a:pt x="498" y="6201"/>
                  </a:lnTo>
                  <a:lnTo>
                    <a:pt x="466" y="6100"/>
                  </a:lnTo>
                  <a:lnTo>
                    <a:pt x="444" y="5993"/>
                  </a:lnTo>
                  <a:lnTo>
                    <a:pt x="433" y="5885"/>
                  </a:lnTo>
                  <a:lnTo>
                    <a:pt x="432" y="5829"/>
                  </a:lnTo>
                  <a:lnTo>
                    <a:pt x="432" y="1512"/>
                  </a:lnTo>
                  <a:lnTo>
                    <a:pt x="433" y="1455"/>
                  </a:lnTo>
                  <a:lnTo>
                    <a:pt x="444" y="1346"/>
                  </a:lnTo>
                  <a:lnTo>
                    <a:pt x="466" y="1241"/>
                  </a:lnTo>
                  <a:lnTo>
                    <a:pt x="498" y="1140"/>
                  </a:lnTo>
                  <a:lnTo>
                    <a:pt x="539" y="1043"/>
                  </a:lnTo>
                  <a:lnTo>
                    <a:pt x="588" y="951"/>
                  </a:lnTo>
                  <a:lnTo>
                    <a:pt x="646" y="865"/>
                  </a:lnTo>
                  <a:lnTo>
                    <a:pt x="712" y="786"/>
                  </a:lnTo>
                  <a:lnTo>
                    <a:pt x="786" y="712"/>
                  </a:lnTo>
                  <a:lnTo>
                    <a:pt x="865" y="646"/>
                  </a:lnTo>
                  <a:lnTo>
                    <a:pt x="951" y="588"/>
                  </a:lnTo>
                  <a:lnTo>
                    <a:pt x="1043" y="538"/>
                  </a:lnTo>
                  <a:lnTo>
                    <a:pt x="1140" y="497"/>
                  </a:lnTo>
                  <a:lnTo>
                    <a:pt x="1241" y="465"/>
                  </a:lnTo>
                  <a:lnTo>
                    <a:pt x="1346" y="444"/>
                  </a:lnTo>
                  <a:lnTo>
                    <a:pt x="1456" y="432"/>
                  </a:lnTo>
                  <a:lnTo>
                    <a:pt x="1512" y="432"/>
                  </a:lnTo>
                  <a:lnTo>
                    <a:pt x="8421" y="432"/>
                  </a:lnTo>
                  <a:lnTo>
                    <a:pt x="8477" y="432"/>
                  </a:lnTo>
                  <a:lnTo>
                    <a:pt x="8585" y="444"/>
                  </a:lnTo>
                  <a:lnTo>
                    <a:pt x="8690" y="465"/>
                  </a:lnTo>
                  <a:lnTo>
                    <a:pt x="8793" y="497"/>
                  </a:lnTo>
                  <a:lnTo>
                    <a:pt x="8888" y="538"/>
                  </a:lnTo>
                  <a:lnTo>
                    <a:pt x="8981" y="588"/>
                  </a:lnTo>
                  <a:lnTo>
                    <a:pt x="9067" y="646"/>
                  </a:lnTo>
                  <a:lnTo>
                    <a:pt x="9147" y="712"/>
                  </a:lnTo>
                  <a:lnTo>
                    <a:pt x="9220" y="786"/>
                  </a:lnTo>
                  <a:lnTo>
                    <a:pt x="9286" y="865"/>
                  </a:lnTo>
                  <a:lnTo>
                    <a:pt x="9345" y="951"/>
                  </a:lnTo>
                  <a:lnTo>
                    <a:pt x="9394" y="1043"/>
                  </a:lnTo>
                  <a:lnTo>
                    <a:pt x="9435" y="1140"/>
                  </a:lnTo>
                  <a:lnTo>
                    <a:pt x="9466" y="1241"/>
                  </a:lnTo>
                  <a:lnTo>
                    <a:pt x="9488" y="1346"/>
                  </a:lnTo>
                  <a:lnTo>
                    <a:pt x="9499" y="1455"/>
                  </a:lnTo>
                  <a:lnTo>
                    <a:pt x="9501" y="1512"/>
                  </a:lnTo>
                  <a:lnTo>
                    <a:pt x="9501" y="4749"/>
                  </a:lnTo>
                  <a:lnTo>
                    <a:pt x="9933" y="4749"/>
                  </a:lnTo>
                  <a:lnTo>
                    <a:pt x="9933" y="1512"/>
                  </a:lnTo>
                  <a:lnTo>
                    <a:pt x="9931" y="1434"/>
                  </a:lnTo>
                  <a:lnTo>
                    <a:pt x="9915" y="1281"/>
                  </a:lnTo>
                  <a:lnTo>
                    <a:pt x="9885" y="1133"/>
                  </a:lnTo>
                  <a:lnTo>
                    <a:pt x="9841" y="991"/>
                  </a:lnTo>
                  <a:lnTo>
                    <a:pt x="9784" y="855"/>
                  </a:lnTo>
                  <a:lnTo>
                    <a:pt x="9714" y="727"/>
                  </a:lnTo>
                  <a:lnTo>
                    <a:pt x="9632" y="607"/>
                  </a:lnTo>
                  <a:lnTo>
                    <a:pt x="9540" y="495"/>
                  </a:lnTo>
                  <a:lnTo>
                    <a:pt x="9438" y="392"/>
                  </a:lnTo>
                  <a:lnTo>
                    <a:pt x="9326" y="301"/>
                  </a:lnTo>
                  <a:lnTo>
                    <a:pt x="9204" y="219"/>
                  </a:lnTo>
                  <a:lnTo>
                    <a:pt x="9076" y="149"/>
                  </a:lnTo>
                  <a:lnTo>
                    <a:pt x="8940" y="91"/>
                  </a:lnTo>
                  <a:lnTo>
                    <a:pt x="8798" y="46"/>
                  </a:lnTo>
                  <a:lnTo>
                    <a:pt x="8650" y="16"/>
                  </a:lnTo>
                  <a:lnTo>
                    <a:pt x="8499" y="1"/>
                  </a:lnTo>
                  <a:lnTo>
                    <a:pt x="8421" y="0"/>
                  </a:lnTo>
                  <a:lnTo>
                    <a:pt x="1512" y="0"/>
                  </a:lnTo>
                  <a:lnTo>
                    <a:pt x="1434" y="1"/>
                  </a:lnTo>
                  <a:lnTo>
                    <a:pt x="1281" y="16"/>
                  </a:lnTo>
                  <a:lnTo>
                    <a:pt x="1133" y="46"/>
                  </a:lnTo>
                  <a:lnTo>
                    <a:pt x="992" y="91"/>
                  </a:lnTo>
                  <a:lnTo>
                    <a:pt x="856" y="149"/>
                  </a:lnTo>
                  <a:lnTo>
                    <a:pt x="727" y="219"/>
                  </a:lnTo>
                  <a:lnTo>
                    <a:pt x="607" y="301"/>
                  </a:lnTo>
                  <a:lnTo>
                    <a:pt x="495" y="392"/>
                  </a:lnTo>
                  <a:lnTo>
                    <a:pt x="392" y="495"/>
                  </a:lnTo>
                  <a:lnTo>
                    <a:pt x="301" y="607"/>
                  </a:lnTo>
                  <a:lnTo>
                    <a:pt x="219" y="727"/>
                  </a:lnTo>
                  <a:lnTo>
                    <a:pt x="149" y="855"/>
                  </a:lnTo>
                  <a:lnTo>
                    <a:pt x="92" y="991"/>
                  </a:lnTo>
                  <a:lnTo>
                    <a:pt x="48" y="1133"/>
                  </a:lnTo>
                  <a:lnTo>
                    <a:pt x="16" y="1281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5829"/>
                  </a:lnTo>
                  <a:lnTo>
                    <a:pt x="1" y="5907"/>
                  </a:lnTo>
                  <a:lnTo>
                    <a:pt x="16" y="6060"/>
                  </a:lnTo>
                  <a:lnTo>
                    <a:pt x="48" y="6208"/>
                  </a:lnTo>
                  <a:lnTo>
                    <a:pt x="92" y="6349"/>
                  </a:lnTo>
                  <a:lnTo>
                    <a:pt x="149" y="6485"/>
                  </a:lnTo>
                  <a:lnTo>
                    <a:pt x="219" y="6612"/>
                  </a:lnTo>
                  <a:lnTo>
                    <a:pt x="301" y="6734"/>
                  </a:lnTo>
                  <a:lnTo>
                    <a:pt x="392" y="6846"/>
                  </a:lnTo>
                  <a:lnTo>
                    <a:pt x="495" y="6949"/>
                  </a:lnTo>
                  <a:lnTo>
                    <a:pt x="607" y="7040"/>
                  </a:lnTo>
                  <a:lnTo>
                    <a:pt x="727" y="7122"/>
                  </a:lnTo>
                  <a:lnTo>
                    <a:pt x="856" y="7192"/>
                  </a:lnTo>
                  <a:lnTo>
                    <a:pt x="992" y="7249"/>
                  </a:lnTo>
                  <a:lnTo>
                    <a:pt x="1133" y="7293"/>
                  </a:lnTo>
                  <a:lnTo>
                    <a:pt x="1281" y="7323"/>
                  </a:lnTo>
                  <a:lnTo>
                    <a:pt x="1434" y="7340"/>
                  </a:lnTo>
                  <a:lnTo>
                    <a:pt x="1512" y="7341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0" name="Freeform 62"/>
            <p:cNvSpPr>
              <a:spLocks noEditPoints="1"/>
            </p:cNvSpPr>
            <p:nvPr/>
          </p:nvSpPr>
          <p:spPr bwMode="auto">
            <a:xfrm>
              <a:off x="3407" y="1729"/>
              <a:ext cx="2592" cy="2591"/>
            </a:xfrm>
            <a:custGeom>
              <a:avLst/>
              <a:gdLst>
                <a:gd name="T0" fmla="*/ 1433 w 7774"/>
                <a:gd name="T1" fmla="*/ 2 h 7773"/>
                <a:gd name="T2" fmla="*/ 992 w 7774"/>
                <a:gd name="T3" fmla="*/ 92 h 7773"/>
                <a:gd name="T4" fmla="*/ 608 w 7774"/>
                <a:gd name="T5" fmla="*/ 301 h 7773"/>
                <a:gd name="T6" fmla="*/ 300 w 7774"/>
                <a:gd name="T7" fmla="*/ 607 h 7773"/>
                <a:gd name="T8" fmla="*/ 91 w 7774"/>
                <a:gd name="T9" fmla="*/ 993 h 7773"/>
                <a:gd name="T10" fmla="*/ 1 w 7774"/>
                <a:gd name="T11" fmla="*/ 1434 h 7773"/>
                <a:gd name="T12" fmla="*/ 1 w 7774"/>
                <a:gd name="T13" fmla="*/ 4613 h 7773"/>
                <a:gd name="T14" fmla="*/ 91 w 7774"/>
                <a:gd name="T15" fmla="*/ 5055 h 7773"/>
                <a:gd name="T16" fmla="*/ 300 w 7774"/>
                <a:gd name="T17" fmla="*/ 5439 h 7773"/>
                <a:gd name="T18" fmla="*/ 608 w 7774"/>
                <a:gd name="T19" fmla="*/ 5746 h 7773"/>
                <a:gd name="T20" fmla="*/ 992 w 7774"/>
                <a:gd name="T21" fmla="*/ 5956 h 7773"/>
                <a:gd name="T22" fmla="*/ 1433 w 7774"/>
                <a:gd name="T23" fmla="*/ 6044 h 7773"/>
                <a:gd name="T24" fmla="*/ 5461 w 7774"/>
                <a:gd name="T25" fmla="*/ 7710 h 7773"/>
                <a:gd name="T26" fmla="*/ 5553 w 7774"/>
                <a:gd name="T27" fmla="*/ 7765 h 7773"/>
                <a:gd name="T28" fmla="*/ 5676 w 7774"/>
                <a:gd name="T29" fmla="*/ 7765 h 7773"/>
                <a:gd name="T30" fmla="*/ 5767 w 7774"/>
                <a:gd name="T31" fmla="*/ 7710 h 7773"/>
                <a:gd name="T32" fmla="*/ 5821 w 7774"/>
                <a:gd name="T33" fmla="*/ 7620 h 7773"/>
                <a:gd name="T34" fmla="*/ 5830 w 7774"/>
                <a:gd name="T35" fmla="*/ 6047 h 7773"/>
                <a:gd name="T36" fmla="*/ 6492 w 7774"/>
                <a:gd name="T37" fmla="*/ 6029 h 7773"/>
                <a:gd name="T38" fmla="*/ 6917 w 7774"/>
                <a:gd name="T39" fmla="*/ 5898 h 7773"/>
                <a:gd name="T40" fmla="*/ 7278 w 7774"/>
                <a:gd name="T41" fmla="*/ 5653 h 7773"/>
                <a:gd name="T42" fmla="*/ 7554 w 7774"/>
                <a:gd name="T43" fmla="*/ 5319 h 7773"/>
                <a:gd name="T44" fmla="*/ 7726 w 7774"/>
                <a:gd name="T45" fmla="*/ 4913 h 7773"/>
                <a:gd name="T46" fmla="*/ 7774 w 7774"/>
                <a:gd name="T47" fmla="*/ 4535 h 7773"/>
                <a:gd name="T48" fmla="*/ 7756 w 7774"/>
                <a:gd name="T49" fmla="*/ 1282 h 7773"/>
                <a:gd name="T50" fmla="*/ 7625 w 7774"/>
                <a:gd name="T51" fmla="*/ 857 h 7773"/>
                <a:gd name="T52" fmla="*/ 7380 w 7774"/>
                <a:gd name="T53" fmla="*/ 497 h 7773"/>
                <a:gd name="T54" fmla="*/ 7045 w 7774"/>
                <a:gd name="T55" fmla="*/ 219 h 7773"/>
                <a:gd name="T56" fmla="*/ 6639 w 7774"/>
                <a:gd name="T57" fmla="*/ 48 h 7773"/>
                <a:gd name="T58" fmla="*/ 6262 w 7774"/>
                <a:gd name="T59" fmla="*/ 0 h 7773"/>
                <a:gd name="T60" fmla="*/ 7330 w 7774"/>
                <a:gd name="T61" fmla="*/ 4699 h 7773"/>
                <a:gd name="T62" fmla="*/ 7235 w 7774"/>
                <a:gd name="T63" fmla="*/ 5003 h 7773"/>
                <a:gd name="T64" fmla="*/ 7060 w 7774"/>
                <a:gd name="T65" fmla="*/ 5261 h 7773"/>
                <a:gd name="T66" fmla="*/ 6821 w 7774"/>
                <a:gd name="T67" fmla="*/ 5458 h 7773"/>
                <a:gd name="T68" fmla="*/ 6531 w 7774"/>
                <a:gd name="T69" fmla="*/ 5581 h 7773"/>
                <a:gd name="T70" fmla="*/ 6262 w 7774"/>
                <a:gd name="T71" fmla="*/ 5615 h 7773"/>
                <a:gd name="T72" fmla="*/ 5550 w 7774"/>
                <a:gd name="T73" fmla="*/ 5623 h 7773"/>
                <a:gd name="T74" fmla="*/ 5448 w 7774"/>
                <a:gd name="T75" fmla="*/ 5693 h 7773"/>
                <a:gd name="T76" fmla="*/ 5398 w 7774"/>
                <a:gd name="T77" fmla="*/ 5808 h 7773"/>
                <a:gd name="T78" fmla="*/ 4040 w 7774"/>
                <a:gd name="T79" fmla="*/ 5678 h 7773"/>
                <a:gd name="T80" fmla="*/ 3950 w 7774"/>
                <a:gd name="T81" fmla="*/ 5623 h 7773"/>
                <a:gd name="T82" fmla="*/ 1511 w 7774"/>
                <a:gd name="T83" fmla="*/ 5615 h 7773"/>
                <a:gd name="T84" fmla="*/ 1242 w 7774"/>
                <a:gd name="T85" fmla="*/ 5581 h 7773"/>
                <a:gd name="T86" fmla="*/ 952 w 7774"/>
                <a:gd name="T87" fmla="*/ 5458 h 7773"/>
                <a:gd name="T88" fmla="*/ 713 w 7774"/>
                <a:gd name="T89" fmla="*/ 5261 h 7773"/>
                <a:gd name="T90" fmla="*/ 538 w 7774"/>
                <a:gd name="T91" fmla="*/ 5003 h 7773"/>
                <a:gd name="T92" fmla="*/ 444 w 7774"/>
                <a:gd name="T93" fmla="*/ 4699 h 7773"/>
                <a:gd name="T94" fmla="*/ 431 w 7774"/>
                <a:gd name="T95" fmla="*/ 1512 h 7773"/>
                <a:gd name="T96" fmla="*/ 466 w 7774"/>
                <a:gd name="T97" fmla="*/ 1243 h 7773"/>
                <a:gd name="T98" fmla="*/ 589 w 7774"/>
                <a:gd name="T99" fmla="*/ 953 h 7773"/>
                <a:gd name="T100" fmla="*/ 785 w 7774"/>
                <a:gd name="T101" fmla="*/ 712 h 7773"/>
                <a:gd name="T102" fmla="*/ 1044 w 7774"/>
                <a:gd name="T103" fmla="*/ 539 h 7773"/>
                <a:gd name="T104" fmla="*/ 1347 w 7774"/>
                <a:gd name="T105" fmla="*/ 445 h 7773"/>
                <a:gd name="T106" fmla="*/ 6262 w 7774"/>
                <a:gd name="T107" fmla="*/ 432 h 7773"/>
                <a:gd name="T108" fmla="*/ 6531 w 7774"/>
                <a:gd name="T109" fmla="*/ 466 h 7773"/>
                <a:gd name="T110" fmla="*/ 6821 w 7774"/>
                <a:gd name="T111" fmla="*/ 589 h 7773"/>
                <a:gd name="T112" fmla="*/ 7060 w 7774"/>
                <a:gd name="T113" fmla="*/ 786 h 7773"/>
                <a:gd name="T114" fmla="*/ 7235 w 7774"/>
                <a:gd name="T115" fmla="*/ 1045 h 7773"/>
                <a:gd name="T116" fmla="*/ 7330 w 7774"/>
                <a:gd name="T117" fmla="*/ 1348 h 7773"/>
                <a:gd name="T118" fmla="*/ 7342 w 7774"/>
                <a:gd name="T119" fmla="*/ 4535 h 7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74" h="7773">
                  <a:moveTo>
                    <a:pt x="6262" y="0"/>
                  </a:moveTo>
                  <a:lnTo>
                    <a:pt x="1511" y="0"/>
                  </a:lnTo>
                  <a:lnTo>
                    <a:pt x="1433" y="2"/>
                  </a:lnTo>
                  <a:lnTo>
                    <a:pt x="1282" y="18"/>
                  </a:lnTo>
                  <a:lnTo>
                    <a:pt x="1134" y="48"/>
                  </a:lnTo>
                  <a:lnTo>
                    <a:pt x="992" y="92"/>
                  </a:lnTo>
                  <a:lnTo>
                    <a:pt x="857" y="149"/>
                  </a:lnTo>
                  <a:lnTo>
                    <a:pt x="728" y="219"/>
                  </a:lnTo>
                  <a:lnTo>
                    <a:pt x="608" y="301"/>
                  </a:lnTo>
                  <a:lnTo>
                    <a:pt x="496" y="394"/>
                  </a:lnTo>
                  <a:lnTo>
                    <a:pt x="393" y="497"/>
                  </a:lnTo>
                  <a:lnTo>
                    <a:pt x="300" y="607"/>
                  </a:lnTo>
                  <a:lnTo>
                    <a:pt x="220" y="729"/>
                  </a:lnTo>
                  <a:lnTo>
                    <a:pt x="149" y="857"/>
                  </a:lnTo>
                  <a:lnTo>
                    <a:pt x="91" y="993"/>
                  </a:lnTo>
                  <a:lnTo>
                    <a:pt x="47" y="1135"/>
                  </a:lnTo>
                  <a:lnTo>
                    <a:pt x="17" y="1282"/>
                  </a:lnTo>
                  <a:lnTo>
                    <a:pt x="1" y="1434"/>
                  </a:lnTo>
                  <a:lnTo>
                    <a:pt x="0" y="1512"/>
                  </a:lnTo>
                  <a:lnTo>
                    <a:pt x="0" y="4535"/>
                  </a:lnTo>
                  <a:lnTo>
                    <a:pt x="1" y="4613"/>
                  </a:lnTo>
                  <a:lnTo>
                    <a:pt x="17" y="4765"/>
                  </a:lnTo>
                  <a:lnTo>
                    <a:pt x="47" y="4913"/>
                  </a:lnTo>
                  <a:lnTo>
                    <a:pt x="91" y="5055"/>
                  </a:lnTo>
                  <a:lnTo>
                    <a:pt x="149" y="5190"/>
                  </a:lnTo>
                  <a:lnTo>
                    <a:pt x="220" y="5319"/>
                  </a:lnTo>
                  <a:lnTo>
                    <a:pt x="300" y="5439"/>
                  </a:lnTo>
                  <a:lnTo>
                    <a:pt x="393" y="5551"/>
                  </a:lnTo>
                  <a:lnTo>
                    <a:pt x="496" y="5653"/>
                  </a:lnTo>
                  <a:lnTo>
                    <a:pt x="608" y="5746"/>
                  </a:lnTo>
                  <a:lnTo>
                    <a:pt x="728" y="5827"/>
                  </a:lnTo>
                  <a:lnTo>
                    <a:pt x="857" y="5898"/>
                  </a:lnTo>
                  <a:lnTo>
                    <a:pt x="992" y="5956"/>
                  </a:lnTo>
                  <a:lnTo>
                    <a:pt x="1134" y="5999"/>
                  </a:lnTo>
                  <a:lnTo>
                    <a:pt x="1282" y="6029"/>
                  </a:lnTo>
                  <a:lnTo>
                    <a:pt x="1433" y="6044"/>
                  </a:lnTo>
                  <a:lnTo>
                    <a:pt x="1511" y="6047"/>
                  </a:lnTo>
                  <a:lnTo>
                    <a:pt x="3798" y="6047"/>
                  </a:lnTo>
                  <a:lnTo>
                    <a:pt x="5461" y="7710"/>
                  </a:lnTo>
                  <a:lnTo>
                    <a:pt x="5478" y="7726"/>
                  </a:lnTo>
                  <a:lnTo>
                    <a:pt x="5513" y="7749"/>
                  </a:lnTo>
                  <a:lnTo>
                    <a:pt x="5553" y="7765"/>
                  </a:lnTo>
                  <a:lnTo>
                    <a:pt x="5594" y="7773"/>
                  </a:lnTo>
                  <a:lnTo>
                    <a:pt x="5635" y="7773"/>
                  </a:lnTo>
                  <a:lnTo>
                    <a:pt x="5676" y="7765"/>
                  </a:lnTo>
                  <a:lnTo>
                    <a:pt x="5714" y="7749"/>
                  </a:lnTo>
                  <a:lnTo>
                    <a:pt x="5751" y="7726"/>
                  </a:lnTo>
                  <a:lnTo>
                    <a:pt x="5767" y="7710"/>
                  </a:lnTo>
                  <a:lnTo>
                    <a:pt x="5781" y="7695"/>
                  </a:lnTo>
                  <a:lnTo>
                    <a:pt x="5804" y="7660"/>
                  </a:lnTo>
                  <a:lnTo>
                    <a:pt x="5821" y="7620"/>
                  </a:lnTo>
                  <a:lnTo>
                    <a:pt x="5829" y="7579"/>
                  </a:lnTo>
                  <a:lnTo>
                    <a:pt x="5830" y="7557"/>
                  </a:lnTo>
                  <a:lnTo>
                    <a:pt x="5830" y="6047"/>
                  </a:lnTo>
                  <a:lnTo>
                    <a:pt x="6262" y="6047"/>
                  </a:lnTo>
                  <a:lnTo>
                    <a:pt x="6340" y="6044"/>
                  </a:lnTo>
                  <a:lnTo>
                    <a:pt x="6492" y="6029"/>
                  </a:lnTo>
                  <a:lnTo>
                    <a:pt x="6639" y="5999"/>
                  </a:lnTo>
                  <a:lnTo>
                    <a:pt x="6782" y="5956"/>
                  </a:lnTo>
                  <a:lnTo>
                    <a:pt x="6917" y="5898"/>
                  </a:lnTo>
                  <a:lnTo>
                    <a:pt x="7045" y="5827"/>
                  </a:lnTo>
                  <a:lnTo>
                    <a:pt x="7166" y="5746"/>
                  </a:lnTo>
                  <a:lnTo>
                    <a:pt x="7278" y="5653"/>
                  </a:lnTo>
                  <a:lnTo>
                    <a:pt x="7380" y="5551"/>
                  </a:lnTo>
                  <a:lnTo>
                    <a:pt x="7473" y="5439"/>
                  </a:lnTo>
                  <a:lnTo>
                    <a:pt x="7554" y="5319"/>
                  </a:lnTo>
                  <a:lnTo>
                    <a:pt x="7625" y="5190"/>
                  </a:lnTo>
                  <a:lnTo>
                    <a:pt x="7682" y="5055"/>
                  </a:lnTo>
                  <a:lnTo>
                    <a:pt x="7726" y="4913"/>
                  </a:lnTo>
                  <a:lnTo>
                    <a:pt x="7756" y="4765"/>
                  </a:lnTo>
                  <a:lnTo>
                    <a:pt x="7773" y="4613"/>
                  </a:lnTo>
                  <a:lnTo>
                    <a:pt x="7774" y="4535"/>
                  </a:lnTo>
                  <a:lnTo>
                    <a:pt x="7774" y="1512"/>
                  </a:lnTo>
                  <a:lnTo>
                    <a:pt x="7773" y="1434"/>
                  </a:lnTo>
                  <a:lnTo>
                    <a:pt x="7756" y="1282"/>
                  </a:lnTo>
                  <a:lnTo>
                    <a:pt x="7726" y="1135"/>
                  </a:lnTo>
                  <a:lnTo>
                    <a:pt x="7682" y="993"/>
                  </a:lnTo>
                  <a:lnTo>
                    <a:pt x="7625" y="857"/>
                  </a:lnTo>
                  <a:lnTo>
                    <a:pt x="7554" y="729"/>
                  </a:lnTo>
                  <a:lnTo>
                    <a:pt x="7473" y="607"/>
                  </a:lnTo>
                  <a:lnTo>
                    <a:pt x="7380" y="497"/>
                  </a:lnTo>
                  <a:lnTo>
                    <a:pt x="7278" y="394"/>
                  </a:lnTo>
                  <a:lnTo>
                    <a:pt x="7166" y="301"/>
                  </a:lnTo>
                  <a:lnTo>
                    <a:pt x="7045" y="219"/>
                  </a:lnTo>
                  <a:lnTo>
                    <a:pt x="6917" y="149"/>
                  </a:lnTo>
                  <a:lnTo>
                    <a:pt x="6782" y="92"/>
                  </a:lnTo>
                  <a:lnTo>
                    <a:pt x="6639" y="48"/>
                  </a:lnTo>
                  <a:lnTo>
                    <a:pt x="6492" y="18"/>
                  </a:lnTo>
                  <a:lnTo>
                    <a:pt x="6340" y="2"/>
                  </a:lnTo>
                  <a:lnTo>
                    <a:pt x="6262" y="0"/>
                  </a:lnTo>
                  <a:close/>
                  <a:moveTo>
                    <a:pt x="7342" y="4535"/>
                  </a:moveTo>
                  <a:lnTo>
                    <a:pt x="7341" y="4590"/>
                  </a:lnTo>
                  <a:lnTo>
                    <a:pt x="7330" y="4699"/>
                  </a:lnTo>
                  <a:lnTo>
                    <a:pt x="7308" y="4805"/>
                  </a:lnTo>
                  <a:lnTo>
                    <a:pt x="7276" y="4906"/>
                  </a:lnTo>
                  <a:lnTo>
                    <a:pt x="7235" y="5003"/>
                  </a:lnTo>
                  <a:lnTo>
                    <a:pt x="7185" y="5094"/>
                  </a:lnTo>
                  <a:lnTo>
                    <a:pt x="7127" y="5181"/>
                  </a:lnTo>
                  <a:lnTo>
                    <a:pt x="7060" y="5261"/>
                  </a:lnTo>
                  <a:lnTo>
                    <a:pt x="6988" y="5334"/>
                  </a:lnTo>
                  <a:lnTo>
                    <a:pt x="6907" y="5401"/>
                  </a:lnTo>
                  <a:lnTo>
                    <a:pt x="6821" y="5458"/>
                  </a:lnTo>
                  <a:lnTo>
                    <a:pt x="6730" y="5509"/>
                  </a:lnTo>
                  <a:lnTo>
                    <a:pt x="6633" y="5550"/>
                  </a:lnTo>
                  <a:lnTo>
                    <a:pt x="6531" y="5581"/>
                  </a:lnTo>
                  <a:lnTo>
                    <a:pt x="6426" y="5603"/>
                  </a:lnTo>
                  <a:lnTo>
                    <a:pt x="6317" y="5614"/>
                  </a:lnTo>
                  <a:lnTo>
                    <a:pt x="6262" y="5615"/>
                  </a:lnTo>
                  <a:lnTo>
                    <a:pt x="5614" y="5615"/>
                  </a:lnTo>
                  <a:lnTo>
                    <a:pt x="5592" y="5615"/>
                  </a:lnTo>
                  <a:lnTo>
                    <a:pt x="5550" y="5623"/>
                  </a:lnTo>
                  <a:lnTo>
                    <a:pt x="5510" y="5640"/>
                  </a:lnTo>
                  <a:lnTo>
                    <a:pt x="5476" y="5663"/>
                  </a:lnTo>
                  <a:lnTo>
                    <a:pt x="5448" y="5693"/>
                  </a:lnTo>
                  <a:lnTo>
                    <a:pt x="5424" y="5727"/>
                  </a:lnTo>
                  <a:lnTo>
                    <a:pt x="5408" y="5766"/>
                  </a:lnTo>
                  <a:lnTo>
                    <a:pt x="5398" y="5808"/>
                  </a:lnTo>
                  <a:lnTo>
                    <a:pt x="5398" y="5831"/>
                  </a:lnTo>
                  <a:lnTo>
                    <a:pt x="5398" y="7037"/>
                  </a:lnTo>
                  <a:lnTo>
                    <a:pt x="4040" y="5678"/>
                  </a:lnTo>
                  <a:lnTo>
                    <a:pt x="4023" y="5663"/>
                  </a:lnTo>
                  <a:lnTo>
                    <a:pt x="3988" y="5640"/>
                  </a:lnTo>
                  <a:lnTo>
                    <a:pt x="3950" y="5623"/>
                  </a:lnTo>
                  <a:lnTo>
                    <a:pt x="3909" y="5615"/>
                  </a:lnTo>
                  <a:lnTo>
                    <a:pt x="3887" y="5615"/>
                  </a:lnTo>
                  <a:lnTo>
                    <a:pt x="1511" y="5615"/>
                  </a:lnTo>
                  <a:lnTo>
                    <a:pt x="1457" y="5614"/>
                  </a:lnTo>
                  <a:lnTo>
                    <a:pt x="1347" y="5603"/>
                  </a:lnTo>
                  <a:lnTo>
                    <a:pt x="1242" y="5581"/>
                  </a:lnTo>
                  <a:lnTo>
                    <a:pt x="1141" y="5550"/>
                  </a:lnTo>
                  <a:lnTo>
                    <a:pt x="1044" y="5509"/>
                  </a:lnTo>
                  <a:lnTo>
                    <a:pt x="952" y="5458"/>
                  </a:lnTo>
                  <a:lnTo>
                    <a:pt x="866" y="5401"/>
                  </a:lnTo>
                  <a:lnTo>
                    <a:pt x="785" y="5334"/>
                  </a:lnTo>
                  <a:lnTo>
                    <a:pt x="713" y="5261"/>
                  </a:lnTo>
                  <a:lnTo>
                    <a:pt x="646" y="5181"/>
                  </a:lnTo>
                  <a:lnTo>
                    <a:pt x="589" y="5094"/>
                  </a:lnTo>
                  <a:lnTo>
                    <a:pt x="538" y="5003"/>
                  </a:lnTo>
                  <a:lnTo>
                    <a:pt x="497" y="4906"/>
                  </a:lnTo>
                  <a:lnTo>
                    <a:pt x="466" y="4805"/>
                  </a:lnTo>
                  <a:lnTo>
                    <a:pt x="444" y="4699"/>
                  </a:lnTo>
                  <a:lnTo>
                    <a:pt x="433" y="4590"/>
                  </a:lnTo>
                  <a:lnTo>
                    <a:pt x="431" y="4535"/>
                  </a:lnTo>
                  <a:lnTo>
                    <a:pt x="431" y="1512"/>
                  </a:lnTo>
                  <a:lnTo>
                    <a:pt x="433" y="1456"/>
                  </a:lnTo>
                  <a:lnTo>
                    <a:pt x="444" y="1348"/>
                  </a:lnTo>
                  <a:lnTo>
                    <a:pt x="466" y="1243"/>
                  </a:lnTo>
                  <a:lnTo>
                    <a:pt x="497" y="1140"/>
                  </a:lnTo>
                  <a:lnTo>
                    <a:pt x="538" y="1045"/>
                  </a:lnTo>
                  <a:lnTo>
                    <a:pt x="589" y="953"/>
                  </a:lnTo>
                  <a:lnTo>
                    <a:pt x="646" y="867"/>
                  </a:lnTo>
                  <a:lnTo>
                    <a:pt x="713" y="786"/>
                  </a:lnTo>
                  <a:lnTo>
                    <a:pt x="785" y="712"/>
                  </a:lnTo>
                  <a:lnTo>
                    <a:pt x="866" y="647"/>
                  </a:lnTo>
                  <a:lnTo>
                    <a:pt x="952" y="589"/>
                  </a:lnTo>
                  <a:lnTo>
                    <a:pt x="1044" y="539"/>
                  </a:lnTo>
                  <a:lnTo>
                    <a:pt x="1141" y="498"/>
                  </a:lnTo>
                  <a:lnTo>
                    <a:pt x="1242" y="466"/>
                  </a:lnTo>
                  <a:lnTo>
                    <a:pt x="1347" y="445"/>
                  </a:lnTo>
                  <a:lnTo>
                    <a:pt x="1457" y="434"/>
                  </a:lnTo>
                  <a:lnTo>
                    <a:pt x="1511" y="432"/>
                  </a:lnTo>
                  <a:lnTo>
                    <a:pt x="6262" y="432"/>
                  </a:lnTo>
                  <a:lnTo>
                    <a:pt x="6317" y="434"/>
                  </a:lnTo>
                  <a:lnTo>
                    <a:pt x="6426" y="445"/>
                  </a:lnTo>
                  <a:lnTo>
                    <a:pt x="6531" y="466"/>
                  </a:lnTo>
                  <a:lnTo>
                    <a:pt x="6633" y="498"/>
                  </a:lnTo>
                  <a:lnTo>
                    <a:pt x="6730" y="539"/>
                  </a:lnTo>
                  <a:lnTo>
                    <a:pt x="6821" y="589"/>
                  </a:lnTo>
                  <a:lnTo>
                    <a:pt x="6907" y="647"/>
                  </a:lnTo>
                  <a:lnTo>
                    <a:pt x="6988" y="712"/>
                  </a:lnTo>
                  <a:lnTo>
                    <a:pt x="7060" y="786"/>
                  </a:lnTo>
                  <a:lnTo>
                    <a:pt x="7127" y="866"/>
                  </a:lnTo>
                  <a:lnTo>
                    <a:pt x="7185" y="952"/>
                  </a:lnTo>
                  <a:lnTo>
                    <a:pt x="7235" y="1045"/>
                  </a:lnTo>
                  <a:lnTo>
                    <a:pt x="7276" y="1140"/>
                  </a:lnTo>
                  <a:lnTo>
                    <a:pt x="7308" y="1243"/>
                  </a:lnTo>
                  <a:lnTo>
                    <a:pt x="7330" y="1348"/>
                  </a:lnTo>
                  <a:lnTo>
                    <a:pt x="7341" y="1456"/>
                  </a:lnTo>
                  <a:lnTo>
                    <a:pt x="7342" y="1512"/>
                  </a:lnTo>
                  <a:lnTo>
                    <a:pt x="7342" y="4535"/>
                  </a:lnTo>
                  <a:close/>
                </a:path>
              </a:pathLst>
            </a:custGeom>
            <a:grpFill/>
            <a:ln w="9525">
              <a:solidFill>
                <a:srgbClr val="161C2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1" name="Rectangle 63"/>
            <p:cNvSpPr>
              <a:spLocks noChangeArrowheads="1"/>
            </p:cNvSpPr>
            <p:nvPr/>
          </p:nvSpPr>
          <p:spPr bwMode="auto">
            <a:xfrm>
              <a:off x="2256" y="578"/>
              <a:ext cx="143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2" name="Rectangle 64"/>
            <p:cNvSpPr>
              <a:spLocks noChangeArrowheads="1"/>
            </p:cNvSpPr>
            <p:nvPr/>
          </p:nvSpPr>
          <p:spPr bwMode="auto">
            <a:xfrm>
              <a:off x="3983" y="578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3" name="Rectangle 65"/>
            <p:cNvSpPr>
              <a:spLocks noChangeArrowheads="1"/>
            </p:cNvSpPr>
            <p:nvPr/>
          </p:nvSpPr>
          <p:spPr bwMode="auto">
            <a:xfrm>
              <a:off x="2256" y="1010"/>
              <a:ext cx="2159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4" name="Rectangle 66"/>
            <p:cNvSpPr>
              <a:spLocks noChangeArrowheads="1"/>
            </p:cNvSpPr>
            <p:nvPr/>
          </p:nvSpPr>
          <p:spPr bwMode="auto">
            <a:xfrm>
              <a:off x="3263" y="1442"/>
              <a:ext cx="1152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5" name="Rectangle 67"/>
            <p:cNvSpPr>
              <a:spLocks noChangeArrowheads="1"/>
            </p:cNvSpPr>
            <p:nvPr/>
          </p:nvSpPr>
          <p:spPr bwMode="auto">
            <a:xfrm>
              <a:off x="2256" y="1442"/>
              <a:ext cx="720" cy="143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6" name="Rectangle 68"/>
            <p:cNvSpPr>
              <a:spLocks noChangeArrowheads="1"/>
            </p:cNvSpPr>
            <p:nvPr/>
          </p:nvSpPr>
          <p:spPr bwMode="auto">
            <a:xfrm>
              <a:off x="2256" y="1873"/>
              <a:ext cx="1007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7" name="Rectangle 69"/>
            <p:cNvSpPr>
              <a:spLocks noChangeArrowheads="1"/>
            </p:cNvSpPr>
            <p:nvPr/>
          </p:nvSpPr>
          <p:spPr bwMode="auto">
            <a:xfrm>
              <a:off x="3839" y="2233"/>
              <a:ext cx="100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8" name="Rectangle 70"/>
            <p:cNvSpPr>
              <a:spLocks noChangeArrowheads="1"/>
            </p:cNvSpPr>
            <p:nvPr/>
          </p:nvSpPr>
          <p:spPr bwMode="auto">
            <a:xfrm>
              <a:off x="5135" y="2233"/>
              <a:ext cx="432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9" name="Rectangle 71"/>
            <p:cNvSpPr>
              <a:spLocks noChangeArrowheads="1"/>
            </p:cNvSpPr>
            <p:nvPr/>
          </p:nvSpPr>
          <p:spPr bwMode="auto">
            <a:xfrm>
              <a:off x="3839" y="2665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0" name="Rectangle 72"/>
            <p:cNvSpPr>
              <a:spLocks noChangeArrowheads="1"/>
            </p:cNvSpPr>
            <p:nvPr/>
          </p:nvSpPr>
          <p:spPr bwMode="auto">
            <a:xfrm>
              <a:off x="3839" y="3097"/>
              <a:ext cx="1728" cy="144"/>
            </a:xfrm>
            <a:prstGeom prst="rect">
              <a:avLst/>
            </a:prstGeom>
            <a:grpFill/>
            <a:ln w="9525">
              <a:solidFill>
                <a:srgbClr val="161C28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840474" y="2061190"/>
            <a:ext cx="262256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4759812" y="2540932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7122128" y="2557087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5911068" y="4506368"/>
            <a:ext cx="329744" cy="250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01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648631" y="5029595"/>
            <a:ext cx="279691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816469" y="2061189"/>
            <a:ext cx="253505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2570198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3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연구 개요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한쪽 모서리는 잘리고 다른 쪽 모서리는 둥근 사각형 28"/>
          <p:cNvSpPr/>
          <p:nvPr/>
        </p:nvSpPr>
        <p:spPr>
          <a:xfrm flipH="1">
            <a:off x="1589866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거시 경제 분석을 통한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사회 요인 분석</a:t>
            </a:r>
          </a:p>
        </p:txBody>
      </p:sp>
      <p:sp>
        <p:nvSpPr>
          <p:cNvPr id="30" name="직각 삼각형 29"/>
          <p:cNvSpPr/>
          <p:nvPr/>
        </p:nvSpPr>
        <p:spPr>
          <a:xfrm rot="5400000">
            <a:off x="1690130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82070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A</a:t>
            </a:r>
            <a:r>
              <a:rPr lang="ko-KR" altLang="en-US" sz="1200" b="1" dirty="0"/>
              <a:t> </a:t>
            </a:r>
          </a:p>
        </p:txBody>
      </p:sp>
      <p:sp>
        <p:nvSpPr>
          <p:cNvPr id="61" name="한쪽 모서리는 잘리고 다른 쪽 모서리는 둥근 사각형 28">
            <a:extLst>
              <a:ext uri="{FF2B5EF4-FFF2-40B4-BE49-F238E27FC236}">
                <a16:creationId xmlns:a16="http://schemas.microsoft.com/office/drawing/2014/main" id="{6EEAADE7-8430-465E-9742-5A19A806CB0F}"/>
              </a:ext>
            </a:extLst>
          </p:cNvPr>
          <p:cNvSpPr/>
          <p:nvPr/>
        </p:nvSpPr>
        <p:spPr>
          <a:xfrm flipH="1">
            <a:off x="6518955" y="1593417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타 유사 게임 비교 분석을 통한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게임 방향성 제시</a:t>
            </a:r>
          </a:p>
        </p:txBody>
      </p:sp>
      <p:sp>
        <p:nvSpPr>
          <p:cNvPr id="62" name="직각 삼각형 61">
            <a:extLst>
              <a:ext uri="{FF2B5EF4-FFF2-40B4-BE49-F238E27FC236}">
                <a16:creationId xmlns:a16="http://schemas.microsoft.com/office/drawing/2014/main" id="{2B3750C5-96E6-443E-9FFF-38BF5BDB81D7}"/>
              </a:ext>
            </a:extLst>
          </p:cNvPr>
          <p:cNvSpPr/>
          <p:nvPr/>
        </p:nvSpPr>
        <p:spPr>
          <a:xfrm rot="5400000">
            <a:off x="6619219" y="1478905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CC7A883-EB5B-46D8-A794-6AAF69E98CCC}"/>
              </a:ext>
            </a:extLst>
          </p:cNvPr>
          <p:cNvSpPr/>
          <p:nvPr/>
        </p:nvSpPr>
        <p:spPr>
          <a:xfrm>
            <a:off x="6511159" y="1615135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B</a:t>
            </a:r>
            <a:r>
              <a:rPr lang="ko-KR" altLang="en-US" sz="1200" b="1" dirty="0"/>
              <a:t>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F48BC13-FD38-4B4F-AA89-0ACD20523C45}"/>
              </a:ext>
            </a:extLst>
          </p:cNvPr>
          <p:cNvGrpSpPr/>
          <p:nvPr/>
        </p:nvGrpSpPr>
        <p:grpSpPr>
          <a:xfrm>
            <a:off x="1582070" y="4016631"/>
            <a:ext cx="4119746" cy="1842035"/>
            <a:chOff x="1582070" y="4016631"/>
            <a:chExt cx="4119746" cy="1842035"/>
          </a:xfrm>
        </p:grpSpPr>
        <p:sp>
          <p:nvSpPr>
            <p:cNvPr id="65" name="한쪽 모서리는 잘리고 다른 쪽 모서리는 둥근 사각형 28">
              <a:extLst>
                <a:ext uri="{FF2B5EF4-FFF2-40B4-BE49-F238E27FC236}">
                  <a16:creationId xmlns:a16="http://schemas.microsoft.com/office/drawing/2014/main" id="{3D557269-3326-4DCA-A8FE-F555B7264866}"/>
                </a:ext>
              </a:extLst>
            </p:cNvPr>
            <p:cNvSpPr/>
            <p:nvPr/>
          </p:nvSpPr>
          <p:spPr>
            <a:xfrm flipH="1">
              <a:off x="1589866" y="4023083"/>
              <a:ext cx="4111950" cy="1835583"/>
            </a:xfrm>
            <a:prstGeom prst="snipRoundRect">
              <a:avLst>
                <a:gd name="adj1" fmla="val 16667"/>
                <a:gd name="adj2" fmla="val 32974"/>
              </a:avLst>
            </a:prstGeom>
            <a:solidFill>
              <a:schemeClr val="bg1"/>
            </a:solidFill>
            <a:ln>
              <a:solidFill>
                <a:srgbClr val="6C6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비고객</a:t>
              </a:r>
              <a:r>
                <a:rPr lang="ko-KR" altLang="en-US" dirty="0">
                  <a:solidFill>
                    <a:schemeClr val="tx1"/>
                  </a:solidFill>
                </a:rPr>
                <a:t> 분석을 통한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잠재적 고객 파악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66" name="직각 삼각형 65">
              <a:extLst>
                <a:ext uri="{FF2B5EF4-FFF2-40B4-BE49-F238E27FC236}">
                  <a16:creationId xmlns:a16="http://schemas.microsoft.com/office/drawing/2014/main" id="{808A00F1-9E00-4A30-97AA-B3C644F8A501}"/>
                </a:ext>
              </a:extLst>
            </p:cNvPr>
            <p:cNvSpPr/>
            <p:nvPr/>
          </p:nvSpPr>
          <p:spPr>
            <a:xfrm rot="5400000">
              <a:off x="1690130" y="3908571"/>
              <a:ext cx="607162" cy="823282"/>
            </a:xfrm>
            <a:prstGeom prst="rtTriangle">
              <a:avLst/>
            </a:prstGeom>
            <a:solidFill>
              <a:srgbClr val="6C60E0"/>
            </a:solidFill>
            <a:ln>
              <a:solidFill>
                <a:srgbClr val="6C6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B777B62-EB10-4AFF-B65C-DF329F26A73C}"/>
                </a:ext>
              </a:extLst>
            </p:cNvPr>
            <p:cNvSpPr/>
            <p:nvPr/>
          </p:nvSpPr>
          <p:spPr>
            <a:xfrm>
              <a:off x="1582070" y="4044801"/>
              <a:ext cx="61237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b="1" dirty="0">
                  <a:solidFill>
                    <a:schemeClr val="bg1"/>
                  </a:solidFill>
                </a:rPr>
                <a:t>C</a:t>
              </a:r>
              <a:r>
                <a:rPr lang="ko-KR" altLang="en-US" sz="1200" b="1" dirty="0"/>
                <a:t> </a:t>
              </a:r>
            </a:p>
          </p:txBody>
        </p:sp>
      </p:grpSp>
      <p:sp>
        <p:nvSpPr>
          <p:cNvPr id="69" name="한쪽 모서리는 잘리고 다른 쪽 모서리는 둥근 사각형 28">
            <a:extLst>
              <a:ext uri="{FF2B5EF4-FFF2-40B4-BE49-F238E27FC236}">
                <a16:creationId xmlns:a16="http://schemas.microsoft.com/office/drawing/2014/main" id="{0573579C-39C7-4B9E-A053-4684530887BD}"/>
              </a:ext>
            </a:extLst>
          </p:cNvPr>
          <p:cNvSpPr/>
          <p:nvPr/>
        </p:nvSpPr>
        <p:spPr>
          <a:xfrm flipH="1">
            <a:off x="6518955" y="4023083"/>
            <a:ext cx="4111950" cy="1835583"/>
          </a:xfrm>
          <a:prstGeom prst="snipRoundRect">
            <a:avLst>
              <a:gd name="adj1" fmla="val 16667"/>
              <a:gd name="adj2" fmla="val 32974"/>
            </a:avLst>
          </a:prstGeom>
          <a:solidFill>
            <a:schemeClr val="bg1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앞선 분석들을 통한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시장 동향 인지</a:t>
            </a:r>
          </a:p>
        </p:txBody>
      </p:sp>
      <p:sp>
        <p:nvSpPr>
          <p:cNvPr id="70" name="직각 삼각형 69">
            <a:extLst>
              <a:ext uri="{FF2B5EF4-FFF2-40B4-BE49-F238E27FC236}">
                <a16:creationId xmlns:a16="http://schemas.microsoft.com/office/drawing/2014/main" id="{713F335D-1C69-49EA-BEDA-15CF13F24C82}"/>
              </a:ext>
            </a:extLst>
          </p:cNvPr>
          <p:cNvSpPr/>
          <p:nvPr/>
        </p:nvSpPr>
        <p:spPr>
          <a:xfrm rot="5400000">
            <a:off x="6619219" y="3908571"/>
            <a:ext cx="607162" cy="823282"/>
          </a:xfrm>
          <a:prstGeom prst="rtTriangle">
            <a:avLst/>
          </a:prstGeom>
          <a:solidFill>
            <a:srgbClr val="6C60E0"/>
          </a:solidFill>
          <a:ln>
            <a:solidFill>
              <a:srgbClr val="6C6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2A7B32-EFE9-4164-BBB3-AC4AE70BE79C}"/>
              </a:ext>
            </a:extLst>
          </p:cNvPr>
          <p:cNvSpPr/>
          <p:nvPr/>
        </p:nvSpPr>
        <p:spPr>
          <a:xfrm>
            <a:off x="6511159" y="4044801"/>
            <a:ext cx="6123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chemeClr val="bg1"/>
                </a:solidFill>
              </a:rPr>
              <a:t>D</a:t>
            </a:r>
            <a:r>
              <a:rPr lang="ko-KR" altLang="en-US" sz="1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1363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9E562662-1E44-41A8-9F84-FC37EB8216A0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게임 소개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74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1085403" y="914400"/>
              <a:ext cx="10801795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500" dirty="0">
                  <a:solidFill>
                    <a:schemeClr val="tx1"/>
                  </a:solidFill>
                </a:rPr>
                <a:t>게임 장르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RPG(Role Playing Game) + ‘</a:t>
              </a:r>
              <a:r>
                <a:rPr lang="ko-KR" altLang="en-US" sz="2500" dirty="0">
                  <a:solidFill>
                    <a:schemeClr val="tx1"/>
                  </a:solidFill>
                </a:rPr>
                <a:t>액션 </a:t>
              </a:r>
              <a:r>
                <a:rPr lang="ko-KR" altLang="en-US" sz="2500" dirty="0" err="1">
                  <a:solidFill>
                    <a:schemeClr val="tx1"/>
                  </a:solidFill>
                </a:rPr>
                <a:t>어드벤쳐</a:t>
              </a:r>
              <a:r>
                <a:rPr lang="en-US" altLang="ko-KR" sz="2500" dirty="0">
                  <a:solidFill>
                    <a:schemeClr val="tx1"/>
                  </a:solidFill>
                </a:rPr>
                <a:t>’</a:t>
              </a:r>
              <a:r>
                <a:rPr lang="ko-KR" altLang="en-US" sz="2500" dirty="0">
                  <a:solidFill>
                    <a:schemeClr val="tx1"/>
                  </a:solidFill>
                </a:rPr>
                <a:t> 장르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인원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</a:t>
              </a:r>
              <a:r>
                <a:rPr lang="ko-KR" altLang="en-US" sz="2500" dirty="0">
                  <a:solidFill>
                    <a:schemeClr val="tx1"/>
                  </a:solidFill>
                </a:rPr>
                <a:t>오픈 월드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시점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3</a:t>
              </a:r>
              <a:r>
                <a:rPr lang="ko-KR" altLang="en-US" sz="2500" dirty="0">
                  <a:solidFill>
                    <a:schemeClr val="tx1"/>
                  </a:solidFill>
                </a:rPr>
                <a:t>인칭</a:t>
              </a:r>
              <a:endParaRPr lang="en-US" altLang="ko-KR" sz="2500" dirty="0">
                <a:solidFill>
                  <a:schemeClr val="tx1"/>
                </a:solidFill>
              </a:endParaRP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플랫폼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PC</a:t>
              </a:r>
            </a:p>
            <a:p>
              <a:endParaRPr lang="en-US" altLang="ko-KR" sz="2500" dirty="0">
                <a:solidFill>
                  <a:schemeClr val="tx1"/>
                </a:solidFill>
              </a:endParaRPr>
            </a:p>
            <a:p>
              <a:r>
                <a:rPr lang="ko-KR" altLang="en-US" sz="2500" dirty="0">
                  <a:solidFill>
                    <a:schemeClr val="tx1"/>
                  </a:solidFill>
                </a:rPr>
                <a:t>개발 환경 </a:t>
              </a:r>
              <a:r>
                <a:rPr lang="en-US" altLang="ko-KR" sz="2500" dirty="0">
                  <a:solidFill>
                    <a:schemeClr val="tx1"/>
                  </a:solidFill>
                </a:rPr>
                <a:t>:  </a:t>
              </a:r>
              <a:r>
                <a:rPr lang="ko-KR" altLang="en-US" sz="2500" dirty="0">
                  <a:solidFill>
                    <a:schemeClr val="tx1"/>
                  </a:solidFill>
                </a:rPr>
                <a:t>다이렉트</a:t>
              </a:r>
              <a:r>
                <a:rPr lang="en-US" altLang="ko-KR" sz="2500" dirty="0">
                  <a:solidFill>
                    <a:schemeClr val="tx1"/>
                  </a:solidFill>
                </a:rPr>
                <a:t>x 12</a:t>
              </a: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1959790" y="3367677"/>
              <a:ext cx="5558974" cy="652418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4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개요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030" name="Picture 6" descr="젤다의 전설 브레스 오브 더 와일드 1ST TRAILER - YouTube">
            <a:hlinkClick r:id="rId3"/>
            <a:extLst>
              <a:ext uri="{FF2B5EF4-FFF2-40B4-BE49-F238E27FC236}">
                <a16:creationId xmlns:a16="http://schemas.microsoft.com/office/drawing/2014/main" id="{01B8B246-9A76-4046-B32C-6B476A6BD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529" y="2694913"/>
            <a:ext cx="3032218" cy="127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E398015-1D90-41AE-BC96-DD2EFC1BD806}"/>
              </a:ext>
            </a:extLst>
          </p:cNvPr>
          <p:cNvSpPr txBox="1"/>
          <p:nvPr/>
        </p:nvSpPr>
        <p:spPr>
          <a:xfrm>
            <a:off x="8235494" y="3969445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 err="1"/>
              <a:t>젤다의</a:t>
            </a:r>
            <a:r>
              <a:rPr lang="ko-KR" altLang="en-US" sz="1000" dirty="0"/>
              <a:t> 전설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1032" name="Picture 8" descr="국내 개발 인디 게임, 리틀 데빌 인사이드 「스노우 아일랜드」 를 파헤쳐 보자 : 네이버 포스트">
            <a:hlinkClick r:id="rId5"/>
            <a:extLst>
              <a:ext uri="{FF2B5EF4-FFF2-40B4-BE49-F238E27FC236}">
                <a16:creationId xmlns:a16="http://schemas.microsoft.com/office/drawing/2014/main" id="{A203A58B-ECF5-49C4-9D6C-1BE26C826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529" y="4256348"/>
            <a:ext cx="3032218" cy="127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E85BF87-618C-4AF3-834C-228C7AF025D0}"/>
              </a:ext>
            </a:extLst>
          </p:cNvPr>
          <p:cNvSpPr txBox="1"/>
          <p:nvPr/>
        </p:nvSpPr>
        <p:spPr>
          <a:xfrm>
            <a:off x="8020692" y="5584600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9711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세계관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4E32333-FA47-4219-8027-0B69CA7E3A80}"/>
              </a:ext>
            </a:extLst>
          </p:cNvPr>
          <p:cNvSpPr txBox="1"/>
          <p:nvPr/>
        </p:nvSpPr>
        <p:spPr>
          <a:xfrm>
            <a:off x="1146118" y="5214504"/>
            <a:ext cx="9993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전염병과 환경오염으로 인해 망해가는 세계에서 일부 권력층이 건설한 국가</a:t>
            </a:r>
            <a:endParaRPr lang="en-US" altLang="ko-KR" sz="2100" dirty="0"/>
          </a:p>
          <a:p>
            <a:r>
              <a:rPr lang="ko-KR" altLang="en-US" sz="2100" dirty="0"/>
              <a:t> </a:t>
            </a:r>
            <a:r>
              <a:rPr lang="en-US" altLang="ko-KR" sz="2100" dirty="0"/>
              <a:t>‘</a:t>
            </a:r>
            <a:r>
              <a:rPr lang="ko-KR" altLang="en-US" sz="2100" dirty="0"/>
              <a:t>유토피아</a:t>
            </a:r>
            <a:r>
              <a:rPr lang="en-US" altLang="ko-KR" sz="2100" dirty="0"/>
              <a:t>’</a:t>
            </a:r>
            <a:r>
              <a:rPr lang="ko-KR" altLang="en-US" sz="2100" dirty="0"/>
              <a:t>와</a:t>
            </a:r>
            <a:r>
              <a:rPr lang="en-US" altLang="ko-KR" sz="2100" dirty="0"/>
              <a:t> </a:t>
            </a:r>
            <a:r>
              <a:rPr lang="ko-KR" altLang="en-US" sz="2100" dirty="0"/>
              <a:t>유토피아의 탄압에 고통받는 디스토피아 국민 간의 대립</a:t>
            </a:r>
            <a:endParaRPr lang="en-US" altLang="ko-KR" sz="2100" dirty="0"/>
          </a:p>
        </p:txBody>
      </p:sp>
      <p:pic>
        <p:nvPicPr>
          <p:cNvPr id="22" name="그림 21" descr="공장, 건물, 오래된, 탑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50B16B88-6B82-444E-8FF3-DB79E8A51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18" y="1487272"/>
            <a:ext cx="4702606" cy="3426003"/>
          </a:xfrm>
          <a:prstGeom prst="rect">
            <a:avLst/>
          </a:prstGeom>
        </p:spPr>
      </p:pic>
      <p:pic>
        <p:nvPicPr>
          <p:cNvPr id="29" name="Picture 2">
            <a:hlinkClick r:id="rId5"/>
            <a:extLst>
              <a:ext uri="{FF2B5EF4-FFF2-40B4-BE49-F238E27FC236}">
                <a16:creationId xmlns:a16="http://schemas.microsoft.com/office/drawing/2014/main" id="{3FAE65D6-3634-4A26-ACED-7E05BB4D3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158" y="1487272"/>
            <a:ext cx="4702606" cy="345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21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그래픽 컨셉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99F032BF-197C-4300-A6C0-2E0D69FF2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124" y="1434420"/>
            <a:ext cx="9441873" cy="112740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애니메이션 풍의 그래픽 사용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정형화된 캐릭터 모델을 사용하지 않음</a:t>
            </a:r>
            <a:endParaRPr lang="en-US" altLang="ko-KR" dirty="0"/>
          </a:p>
        </p:txBody>
      </p:sp>
      <p:pic>
        <p:nvPicPr>
          <p:cNvPr id="30" name="그림 29" descr="고양이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9DDC7844-0CEF-46B1-9B78-7F6FC5309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00" y="2655596"/>
            <a:ext cx="6756502" cy="330637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7A75C10-8F3D-456A-8A85-96FFFADDA7C5}"/>
              </a:ext>
            </a:extLst>
          </p:cNvPr>
          <p:cNvSpPr txBox="1"/>
          <p:nvPr/>
        </p:nvSpPr>
        <p:spPr>
          <a:xfrm>
            <a:off x="3741513" y="5962264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7382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98054"/>
            <a:chOff x="493486" y="348343"/>
            <a:chExt cx="11393714" cy="6198054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87426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캐릭터 </a:t>
                </a:r>
                <a:r>
                  <a:rPr lang="en-US" altLang="ko-KR" sz="3000" b="1" dirty="0">
                    <a:solidFill>
                      <a:schemeClr val="bg2">
                        <a:lumMod val="50000"/>
                      </a:schemeClr>
                    </a:solidFill>
                  </a:rPr>
                  <a:t>– </a:t>
                </a:r>
                <a:r>
                  <a:rPr lang="ko-KR" altLang="en-US" sz="3000" b="1" dirty="0">
                    <a:solidFill>
                      <a:schemeClr val="bg2">
                        <a:lumMod val="50000"/>
                      </a:schemeClr>
                    </a:solidFill>
                  </a:rPr>
                  <a:t>주인공</a:t>
                </a: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9" name="내용 개체 틀 13">
            <a:hlinkClick r:id="rId3"/>
            <a:extLst>
              <a:ext uri="{FF2B5EF4-FFF2-40B4-BE49-F238E27FC236}">
                <a16:creationId xmlns:a16="http://schemas.microsoft.com/office/drawing/2014/main" id="{63C3CB06-82E8-46A9-936D-6C7031B53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62" y="2688326"/>
            <a:ext cx="1886890" cy="2888127"/>
          </a:xfrm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5D9FBEC0-A2EE-47B4-A354-2AD716F6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15" y="1281274"/>
            <a:ext cx="8411970" cy="1395543"/>
          </a:xfrm>
        </p:spPr>
        <p:txBody>
          <a:bodyPr>
            <a:normAutofit/>
          </a:bodyPr>
          <a:lstStyle/>
          <a:p>
            <a:r>
              <a:rPr lang="en-US" altLang="ko-KR" sz="2000" b="1" dirty="0"/>
              <a:t> </a:t>
            </a:r>
            <a:r>
              <a:rPr lang="ko-KR" altLang="en-US" sz="2000" b="1" dirty="0"/>
              <a:t>▶주인공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 </a:t>
            </a:r>
            <a:r>
              <a:rPr lang="ko-KR" altLang="en-US" sz="2000" dirty="0"/>
              <a:t>시위로 사라져가는 시민들을 구하고자 하는 정의로운 성격</a:t>
            </a:r>
            <a:r>
              <a:rPr lang="en-US" altLang="ko-KR" sz="2000" dirty="0"/>
              <a:t>. </a:t>
            </a:r>
            <a:br>
              <a:rPr lang="en-US" altLang="ko-KR" sz="2000" dirty="0"/>
            </a:b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31" name="그림 30">
            <a:hlinkClick r:id="rId3"/>
            <a:extLst>
              <a:ext uri="{FF2B5EF4-FFF2-40B4-BE49-F238E27FC236}">
                <a16:creationId xmlns:a16="http://schemas.microsoft.com/office/drawing/2014/main" id="{E46AC260-B8E4-449A-9FB3-9A26EF9B6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52" y="2676817"/>
            <a:ext cx="1911046" cy="2888127"/>
          </a:xfrm>
          <a:prstGeom prst="rect">
            <a:avLst/>
          </a:prstGeom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B276BFF-8BE8-428E-AF3A-03B663E591C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06067" y="3113558"/>
            <a:ext cx="721799" cy="253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73B1A34-4D04-4BFA-8EEC-68765365732E}"/>
              </a:ext>
            </a:extLst>
          </p:cNvPr>
          <p:cNvSpPr txBox="1"/>
          <p:nvPr/>
        </p:nvSpPr>
        <p:spPr>
          <a:xfrm>
            <a:off x="1174714" y="3175462"/>
            <a:ext cx="283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짧은 머리</a:t>
            </a:r>
            <a:r>
              <a:rPr lang="en-US" altLang="ko-KR" dirty="0"/>
              <a:t>, </a:t>
            </a:r>
            <a:r>
              <a:rPr lang="ko-KR" altLang="en-US" dirty="0"/>
              <a:t>준수한 체격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B2F47A00-AF77-4E5A-B3B2-938A0A5B91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06067" y="4211861"/>
            <a:ext cx="721799" cy="253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54D133B-EA83-4CDB-B902-4222B50F109A}"/>
              </a:ext>
            </a:extLst>
          </p:cNvPr>
          <p:cNvSpPr txBox="1"/>
          <p:nvPr/>
        </p:nvSpPr>
        <p:spPr>
          <a:xfrm>
            <a:off x="1174714" y="4273765"/>
            <a:ext cx="292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검</a:t>
            </a:r>
            <a:r>
              <a:rPr lang="en-US" altLang="ko-KR" dirty="0"/>
              <a:t>, </a:t>
            </a:r>
            <a:r>
              <a:rPr lang="ko-KR" altLang="en-US" dirty="0"/>
              <a:t>방패</a:t>
            </a:r>
            <a:r>
              <a:rPr lang="en-US" altLang="ko-KR" dirty="0"/>
              <a:t> </a:t>
            </a:r>
            <a:r>
              <a:rPr lang="ko-KR" altLang="en-US" dirty="0"/>
              <a:t>근접 전투 특화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CDE7E39C-D3CD-4B33-80B8-CA752E25E516}"/>
              </a:ext>
            </a:extLst>
          </p:cNvPr>
          <p:cNvCxnSpPr/>
          <p:nvPr/>
        </p:nvCxnSpPr>
        <p:spPr>
          <a:xfrm>
            <a:off x="7963593" y="3175462"/>
            <a:ext cx="672812" cy="3808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918F1D8-4FC2-40D4-8AB2-74E83FD4B66A}"/>
              </a:ext>
            </a:extLst>
          </p:cNvPr>
          <p:cNvSpPr txBox="1"/>
          <p:nvPr/>
        </p:nvSpPr>
        <p:spPr>
          <a:xfrm>
            <a:off x="8811491" y="3344897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긴 머리</a:t>
            </a:r>
            <a:r>
              <a:rPr lang="en-US" altLang="ko-KR" dirty="0"/>
              <a:t>, </a:t>
            </a:r>
            <a:r>
              <a:rPr lang="ko-KR" altLang="en-US" dirty="0"/>
              <a:t>장신</a:t>
            </a: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6F20BEB6-2517-488D-982F-74DF10F02B5A}"/>
              </a:ext>
            </a:extLst>
          </p:cNvPr>
          <p:cNvCxnSpPr/>
          <p:nvPr/>
        </p:nvCxnSpPr>
        <p:spPr>
          <a:xfrm>
            <a:off x="7980053" y="4390401"/>
            <a:ext cx="672812" cy="3808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0AFFCD3-3DFA-4D7E-8C04-127EAFD6659B}"/>
              </a:ext>
            </a:extLst>
          </p:cNvPr>
          <p:cNvSpPr txBox="1"/>
          <p:nvPr/>
        </p:nvSpPr>
        <p:spPr>
          <a:xfrm>
            <a:off x="8827951" y="4559836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장총</a:t>
            </a:r>
            <a:r>
              <a:rPr lang="en-US" altLang="ko-KR" dirty="0"/>
              <a:t>, </a:t>
            </a:r>
            <a:r>
              <a:rPr lang="ko-KR" altLang="en-US" dirty="0"/>
              <a:t>원거리 특화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65394A-3CA6-49FC-85EE-AC376553D8D1}"/>
              </a:ext>
            </a:extLst>
          </p:cNvPr>
          <p:cNvSpPr txBox="1"/>
          <p:nvPr/>
        </p:nvSpPr>
        <p:spPr>
          <a:xfrm>
            <a:off x="5356054" y="5592704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리틀 </a:t>
            </a:r>
            <a:r>
              <a:rPr lang="ko-KR" altLang="en-US" sz="1000" dirty="0" err="1"/>
              <a:t>데빌</a:t>
            </a:r>
            <a:r>
              <a:rPr lang="ko-KR" altLang="en-US" sz="1000" dirty="0"/>
              <a:t> 인사이드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0146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329973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seok830621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939791"/>
              <a:chOff x="493486" y="348343"/>
              <a:chExt cx="11393714" cy="939791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939791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B1AD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A7A3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943545" y="550685"/>
                <a:ext cx="5661957" cy="5660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0" b="1" dirty="0" err="1">
                    <a:solidFill>
                      <a:schemeClr val="bg2">
                        <a:lumMod val="50000"/>
                      </a:schemeClr>
                    </a:solidFill>
                  </a:rPr>
                  <a:t>빌런</a:t>
                </a:r>
                <a:endParaRPr lang="ko-KR" altLang="en-US" sz="3000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2" name="그림 21" descr="사람, 눈, 의류, 실외이(가) 표시된 사진&#10;&#10;자동 생성된 설명">
            <a:extLst>
              <a:ext uri="{FF2B5EF4-FFF2-40B4-BE49-F238E27FC236}">
                <a16:creationId xmlns:a16="http://schemas.microsoft.com/office/drawing/2014/main" id="{C769C5FC-F391-472C-9288-2A91C3F065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8" y="1679271"/>
            <a:ext cx="3523796" cy="4261019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7422ADDB-0428-4607-8A4E-B474AD20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5" y="1690689"/>
            <a:ext cx="6283034" cy="41113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유토피아 근위대 소속으로</a:t>
            </a:r>
            <a:r>
              <a:rPr lang="en-US" altLang="ko-KR" sz="2000" dirty="0"/>
              <a:t>, </a:t>
            </a:r>
            <a:br>
              <a:rPr lang="en-US" altLang="ko-KR" sz="2000" dirty="0"/>
            </a:br>
            <a:r>
              <a:rPr lang="ko-KR" altLang="en-US" sz="2000" dirty="0"/>
              <a:t>시위대 물색을 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적들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근거리 타입</a:t>
            </a:r>
            <a:r>
              <a:rPr lang="en-US" altLang="ko-KR" sz="2000" dirty="0"/>
              <a:t>, </a:t>
            </a:r>
            <a:r>
              <a:rPr lang="ko-KR" altLang="en-US" sz="2000" dirty="0"/>
              <a:t>원거리 타입으로 나뉨</a:t>
            </a:r>
          </a:p>
        </p:txBody>
      </p:sp>
    </p:spTree>
    <p:extLst>
      <p:ext uri="{BB962C8B-B14F-4D97-AF65-F5344CB8AC3E}">
        <p14:creationId xmlns:p14="http://schemas.microsoft.com/office/powerpoint/2010/main" val="131809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A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3309F4-CAAB-49F8-9C94-F598FC3F12E9}"/>
              </a:ext>
            </a:extLst>
          </p:cNvPr>
          <p:cNvSpPr/>
          <p:nvPr/>
        </p:nvSpPr>
        <p:spPr>
          <a:xfrm>
            <a:off x="2850570" y="2729289"/>
            <a:ext cx="64908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kern="0" dirty="0">
                <a:solidFill>
                  <a:prstClr val="white"/>
                </a:solidFill>
              </a:rPr>
              <a:t>게임 방법</a:t>
            </a:r>
            <a:endParaRPr lang="en-US" altLang="ko-KR" sz="4800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3438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892</Words>
  <Application>Microsoft Office PowerPoint</Application>
  <PresentationFormat>와이드스크린</PresentationFormat>
  <Paragraphs>284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-apple-system</vt:lpstr>
      <vt:lpstr>Yoon 윤고딕 520_TT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▶주인공   시위로 사라져가는 시민들을 구하고자 하는 정의로운 성격.   </vt:lpstr>
      <vt:lpstr>유토피아 근위대 소속으로,  시위대 물색을 위해 디스토피아를 돌아다니는 적들  근거리 타입, 원거리 타입으로 나뉨</vt:lpstr>
      <vt:lpstr>PowerPoint 프레젠테이션</vt:lpstr>
      <vt:lpstr>PowerPoint 프레젠테이션</vt:lpstr>
      <vt:lpstr>PowerPoint 프레젠테이션</vt:lpstr>
      <vt:lpstr>Non-Diegetic UI를 사용.  화면 좌상단에 Player Status UI를 고정  이외 필요에 따라 변경 또는 추가 예정</vt:lpstr>
      <vt:lpstr>플레이어는 디스토피아 맵을 돌며 퀘스트를 수행.</vt:lpstr>
      <vt:lpstr>위의 게임들과 같이 3인칭 시점 카메라를 사용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emtm95</cp:lastModifiedBy>
  <cp:revision>60</cp:revision>
  <dcterms:created xsi:type="dcterms:W3CDTF">2020-11-23T02:45:40Z</dcterms:created>
  <dcterms:modified xsi:type="dcterms:W3CDTF">2020-11-30T07:27:25Z</dcterms:modified>
</cp:coreProperties>
</file>